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6858000" cx="12190400"/>
  <p:notesSz cx="6858000" cy="9144000"/>
  <p:embeddedFontLst>
    <p:embeddedFont>
      <p:font typeface="Oswald"/>
      <p:regular r:id="rId40"/>
      <p:bold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font" Target="fonts/Oswald-regular.fntdata"/><Relationship Id="rId20" Type="http://schemas.openxmlformats.org/officeDocument/2006/relationships/slide" Target="slides/slide15.xml"/><Relationship Id="rId41" Type="http://schemas.openxmlformats.org/officeDocument/2006/relationships/font" Target="fonts/Oswald-bold.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 name="Google Shape;69;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 name="Google Shape;70;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cb7894cb9c_0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g1cb7894cb9c_0_9: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cb7894cb9c_1_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g1cb7894cb9c_1_2: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cb7894cb9c_0_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g1cb7894cb9c_0_21: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1deb1f2b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g21deb1f2bdb_0_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cb7894cb9c_1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g1cb7894cb9c_1_13: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cb7894cb9c_1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g1cb7894cb9c_1_31: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cb7894cb9c_1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g1cb7894cb9c_1_8: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cb7894cb9c_1_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g1cb7894cb9c_1_45: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bf73630be8_0_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g1bf73630be8_0_56: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ba089a856d_0_1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g1ba089a856d_0_104: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b811affd14_0_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 name="Google Shape;80;g1b811affd14_0_69: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b811affd14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g1b811affd14_0_46: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b811affd14_0_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g1b811affd14_0_88: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cf470684c5_0_1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g1cf470684c5_0_175: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1da32f66c0_0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g21da32f66c0_0_31: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cf470684c5_0_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g1cf470684c5_0_5: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cf470684c5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g1cf470684c5_0_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cf470684c5_0_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g1cf470684c5_0_18: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cf470684c5_0_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g1cf470684c5_0_8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cf470684c5_0_1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g1cf470684c5_0_146: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cf470684c5_0_1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g1cf470684c5_0_153: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b811affd14_0_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 name="Google Shape;88;g1b811affd14_0_18: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cf470684c5_0_1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g1cf470684c5_0_16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cf470684c5_0_1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g1cf470684c5_0_167: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de0d3104ef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g1de0d3104ef_0_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de0d3104ef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g1de0d3104ef_0_13: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de0d3104ef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g1de0d3104ef_0_8: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b811affd14_0_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g1b811affd14_0_78: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ba089a856d_0_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g1ba089a856d_0_98: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cb7894cb9c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g1cb7894cb9c_0_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1da32f66c0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g21da32f66c0_0_15: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cb7894cb9c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g1cb7894cb9c_0_16: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cb7894cb9c_1_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g1cb7894cb9c_1_22: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hyperlink" Target="mailto:info@tknika.eus" TargetMode="Externa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Izenburua">
  <p:cSld name="0-Izenburua">
    <p:spTree>
      <p:nvGrpSpPr>
        <p:cNvPr id="15" name="Shape 15"/>
        <p:cNvGrpSpPr/>
        <p:nvPr/>
      </p:nvGrpSpPr>
      <p:grpSpPr>
        <a:xfrm>
          <a:off x="0" y="0"/>
          <a:ext cx="0" cy="0"/>
          <a:chOff x="0" y="0"/>
          <a:chExt cx="0" cy="0"/>
        </a:xfrm>
      </p:grpSpPr>
      <p:sp>
        <p:nvSpPr>
          <p:cNvPr id="16" name="Google Shape;16;p2"/>
          <p:cNvSpPr txBox="1"/>
          <p:nvPr>
            <p:ph type="ctrTitle"/>
          </p:nvPr>
        </p:nvSpPr>
        <p:spPr>
          <a:xfrm>
            <a:off x="2618979" y="1868344"/>
            <a:ext cx="6765101" cy="216024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5000"/>
              <a:buFont typeface="Source Sans Pro"/>
              <a:buNone/>
              <a:defRPr b="1" sz="5000">
                <a:latin typeface="Source Sans Pro"/>
                <a:ea typeface="Source Sans Pro"/>
                <a:cs typeface="Source Sans Pro"/>
                <a:sym typeface="Source Sans Pr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828561" y="5042534"/>
            <a:ext cx="8533289" cy="334888"/>
          </a:xfrm>
          <a:prstGeom prst="rect">
            <a:avLst/>
          </a:prstGeom>
          <a:noFill/>
          <a:ln>
            <a:noFill/>
          </a:ln>
        </p:spPr>
        <p:txBody>
          <a:bodyPr anchorCtr="0" anchor="t" bIns="45700" lIns="91425" spcFirstLastPara="1" rIns="91425" wrap="square" tIns="45700">
            <a:normAutofit/>
          </a:bodyPr>
          <a:lstStyle>
            <a:lvl1pPr lvl="0" algn="ctr">
              <a:spcBef>
                <a:spcPts val="400"/>
              </a:spcBef>
              <a:spcAft>
                <a:spcPts val="0"/>
              </a:spcAft>
              <a:buClr>
                <a:schemeClr val="dk1"/>
              </a:buClr>
              <a:buSzPts val="2000"/>
              <a:buNone/>
              <a:defRPr sz="2000">
                <a:solidFill>
                  <a:schemeClr val="dk1"/>
                </a:solidFill>
                <a:latin typeface="Source Sans Pro"/>
                <a:ea typeface="Source Sans Pro"/>
                <a:cs typeface="Source Sans Pro"/>
                <a:sym typeface="Source Sans Pro"/>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
          <p:cNvSpPr txBox="1"/>
          <p:nvPr>
            <p:ph idx="10" type="dt"/>
          </p:nvPr>
        </p:nvSpPr>
        <p:spPr>
          <a:xfrm>
            <a:off x="609521" y="6356351"/>
            <a:ext cx="28444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165058" y="6356351"/>
            <a:ext cx="3860297"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736463" y="6165304"/>
            <a:ext cx="284443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cxnSp>
        <p:nvCxnSpPr>
          <p:cNvPr id="21" name="Google Shape;21;p2"/>
          <p:cNvCxnSpPr/>
          <p:nvPr/>
        </p:nvCxnSpPr>
        <p:spPr>
          <a:xfrm>
            <a:off x="622598" y="5373216"/>
            <a:ext cx="10945216" cy="0"/>
          </a:xfrm>
          <a:prstGeom prst="straightConnector1">
            <a:avLst/>
          </a:prstGeom>
          <a:noFill/>
          <a:ln cap="flat" cmpd="sng" w="9525">
            <a:solidFill>
              <a:schemeClr val="dk1"/>
            </a:solidFill>
            <a:prstDash val="solid"/>
            <a:round/>
            <a:headEnd len="sm" w="sm" type="none"/>
            <a:tailEnd len="sm" w="sm" type="none"/>
          </a:ln>
        </p:spPr>
      </p:cxnSp>
      <p:pic>
        <p:nvPicPr>
          <p:cNvPr id="22" name="Google Shape;22;p2"/>
          <p:cNvPicPr preferRelativeResize="0"/>
          <p:nvPr/>
        </p:nvPicPr>
        <p:blipFill rotWithShape="1">
          <a:blip r:embed="rId2">
            <a:alphaModFix/>
          </a:blip>
          <a:srcRect b="0" l="0" r="0" t="0"/>
          <a:stretch/>
        </p:blipFill>
        <p:spPr>
          <a:xfrm>
            <a:off x="-1" y="6565359"/>
            <a:ext cx="12190413" cy="292642"/>
          </a:xfrm>
          <a:prstGeom prst="rect">
            <a:avLst/>
          </a:prstGeom>
          <a:noFill/>
          <a:ln>
            <a:noFill/>
          </a:ln>
        </p:spPr>
      </p:pic>
      <p:pic>
        <p:nvPicPr>
          <p:cNvPr descr="G:\Mi unidad\ana\Tknika\LOGOs TKNIKA\header_ppt_unevoc.png" id="23" name="Google Shape;23;p2"/>
          <p:cNvPicPr preferRelativeResize="0"/>
          <p:nvPr/>
        </p:nvPicPr>
        <p:blipFill rotWithShape="1">
          <a:blip r:embed="rId3">
            <a:alphaModFix/>
          </a:blip>
          <a:srcRect b="0" l="0" r="0" t="0"/>
          <a:stretch/>
        </p:blipFill>
        <p:spPr>
          <a:xfrm>
            <a:off x="623206" y="260648"/>
            <a:ext cx="10944000" cy="38357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Indizea">
  <p:cSld name="1-Indizea">
    <p:spTree>
      <p:nvGrpSpPr>
        <p:cNvPr id="24" name="Shape 24"/>
        <p:cNvGrpSpPr/>
        <p:nvPr/>
      </p:nvGrpSpPr>
      <p:grpSpPr>
        <a:xfrm>
          <a:off x="0" y="0"/>
          <a:ext cx="0" cy="0"/>
          <a:chOff x="0" y="0"/>
          <a:chExt cx="0" cy="0"/>
        </a:xfrm>
      </p:grpSpPr>
      <p:sp>
        <p:nvSpPr>
          <p:cNvPr id="25" name="Google Shape;25;p3"/>
          <p:cNvSpPr txBox="1"/>
          <p:nvPr>
            <p:ph type="title"/>
          </p:nvPr>
        </p:nvSpPr>
        <p:spPr>
          <a:xfrm>
            <a:off x="478582" y="1124744"/>
            <a:ext cx="11161240" cy="864096"/>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000"/>
              <a:buFont typeface="Source Sans Pro"/>
              <a:buNone/>
              <a:defRPr b="1" sz="3000">
                <a:latin typeface="Source Sans Pro"/>
                <a:ea typeface="Source Sans Pro"/>
                <a:cs typeface="Source Sans Pro"/>
                <a:sym typeface="Source Sans Pr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3"/>
          <p:cNvSpPr txBox="1"/>
          <p:nvPr>
            <p:ph idx="10" type="dt"/>
          </p:nvPr>
        </p:nvSpPr>
        <p:spPr>
          <a:xfrm>
            <a:off x="609521" y="6356351"/>
            <a:ext cx="28444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1" type="ftr"/>
          </p:nvPr>
        </p:nvSpPr>
        <p:spPr>
          <a:xfrm>
            <a:off x="4165058" y="6356351"/>
            <a:ext cx="3860297"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
          <p:cNvSpPr txBox="1"/>
          <p:nvPr>
            <p:ph idx="12" type="sldNum"/>
          </p:nvPr>
        </p:nvSpPr>
        <p:spPr>
          <a:xfrm>
            <a:off x="8736463" y="6165304"/>
            <a:ext cx="284443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
        <p:nvSpPr>
          <p:cNvPr id="29" name="Google Shape;29;p3"/>
          <p:cNvSpPr txBox="1"/>
          <p:nvPr>
            <p:ph idx="1" type="body"/>
          </p:nvPr>
        </p:nvSpPr>
        <p:spPr>
          <a:xfrm>
            <a:off x="4295006" y="1988840"/>
            <a:ext cx="3600400" cy="3528392"/>
          </a:xfrm>
          <a:prstGeom prst="rect">
            <a:avLst/>
          </a:prstGeom>
          <a:noFill/>
          <a:ln>
            <a:noFill/>
          </a:ln>
        </p:spPr>
        <p:txBody>
          <a:bodyPr anchorCtr="0" anchor="t" bIns="45700" lIns="91425" spcFirstLastPara="1" rIns="91425" wrap="square" tIns="45700">
            <a:normAutofit/>
          </a:bodyPr>
          <a:lstStyle>
            <a:lvl1pPr indent="-228600" lvl="0" marL="457200" algn="just">
              <a:spcBef>
                <a:spcPts val="0"/>
              </a:spcBef>
              <a:spcAft>
                <a:spcPts val="0"/>
              </a:spcAft>
              <a:buClr>
                <a:schemeClr val="dk1"/>
              </a:buClr>
              <a:buSzPts val="1900"/>
              <a:buNone/>
              <a:defRPr sz="1900">
                <a:latin typeface="Source Sans Pro"/>
                <a:ea typeface="Source Sans Pro"/>
                <a:cs typeface="Source Sans Pro"/>
                <a:sym typeface="Source Sans Pro"/>
              </a:defRPr>
            </a:lvl1pPr>
            <a:lvl2pPr indent="-349250" lvl="1" marL="914400" algn="l">
              <a:spcBef>
                <a:spcPts val="380"/>
              </a:spcBef>
              <a:spcAft>
                <a:spcPts val="0"/>
              </a:spcAft>
              <a:buClr>
                <a:schemeClr val="dk1"/>
              </a:buClr>
              <a:buSzPts val="1900"/>
              <a:buChar char="–"/>
              <a:defRPr sz="1900">
                <a:latin typeface="Source Sans Pro"/>
                <a:ea typeface="Source Sans Pro"/>
                <a:cs typeface="Source Sans Pro"/>
                <a:sym typeface="Source Sans Pro"/>
              </a:defRPr>
            </a:lvl2pPr>
            <a:lvl3pPr indent="-349250" lvl="2" marL="1371600" algn="l">
              <a:spcBef>
                <a:spcPts val="380"/>
              </a:spcBef>
              <a:spcAft>
                <a:spcPts val="0"/>
              </a:spcAft>
              <a:buClr>
                <a:schemeClr val="dk1"/>
              </a:buClr>
              <a:buSzPts val="1900"/>
              <a:buChar char="•"/>
              <a:defRPr sz="1900">
                <a:latin typeface="Source Sans Pro"/>
                <a:ea typeface="Source Sans Pro"/>
                <a:cs typeface="Source Sans Pro"/>
                <a:sym typeface="Source Sans Pro"/>
              </a:defRPr>
            </a:lvl3pPr>
            <a:lvl4pPr indent="-349250" lvl="3" marL="1828800" algn="l">
              <a:spcBef>
                <a:spcPts val="380"/>
              </a:spcBef>
              <a:spcAft>
                <a:spcPts val="0"/>
              </a:spcAft>
              <a:buClr>
                <a:schemeClr val="dk1"/>
              </a:buClr>
              <a:buSzPts val="1900"/>
              <a:buChar char="–"/>
              <a:defRPr sz="1900">
                <a:latin typeface="Source Sans Pro"/>
                <a:ea typeface="Source Sans Pro"/>
                <a:cs typeface="Source Sans Pro"/>
                <a:sym typeface="Source Sans Pro"/>
              </a:defRPr>
            </a:lvl4pPr>
            <a:lvl5pPr indent="-349250" lvl="4" marL="2286000" algn="l">
              <a:spcBef>
                <a:spcPts val="380"/>
              </a:spcBef>
              <a:spcAft>
                <a:spcPts val="0"/>
              </a:spcAft>
              <a:buClr>
                <a:schemeClr val="dk1"/>
              </a:buClr>
              <a:buSzPts val="1900"/>
              <a:buChar char="»"/>
              <a:defRPr sz="1900">
                <a:latin typeface="Source Sans Pro"/>
                <a:ea typeface="Source Sans Pro"/>
                <a:cs typeface="Source Sans Pro"/>
                <a:sym typeface="Source Sans Pro"/>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30" name="Google Shape;30;p3"/>
          <p:cNvPicPr preferRelativeResize="0"/>
          <p:nvPr/>
        </p:nvPicPr>
        <p:blipFill rotWithShape="1">
          <a:blip r:embed="rId2">
            <a:alphaModFix/>
          </a:blip>
          <a:srcRect b="0" l="0" r="0" t="0"/>
          <a:stretch/>
        </p:blipFill>
        <p:spPr>
          <a:xfrm>
            <a:off x="-1" y="6565359"/>
            <a:ext cx="12190413" cy="292642"/>
          </a:xfrm>
          <a:prstGeom prst="rect">
            <a:avLst/>
          </a:prstGeom>
          <a:noFill/>
          <a:ln>
            <a:noFill/>
          </a:ln>
        </p:spPr>
      </p:pic>
      <p:pic>
        <p:nvPicPr>
          <p:cNvPr descr="G:\Mi unidad\ana\Tknika\LOGOs TKNIKA\header_ppt.png" id="31" name="Google Shape;31;p3"/>
          <p:cNvPicPr preferRelativeResize="0"/>
          <p:nvPr/>
        </p:nvPicPr>
        <p:blipFill rotWithShape="1">
          <a:blip r:embed="rId3">
            <a:alphaModFix/>
          </a:blip>
          <a:srcRect b="0" l="0" r="0" t="0"/>
          <a:stretch/>
        </p:blipFill>
        <p:spPr>
          <a:xfrm>
            <a:off x="623206" y="260648"/>
            <a:ext cx="10944000" cy="38357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Atala tituluarekin">
  <p:cSld name="2-Atala tituluarekin">
    <p:spTree>
      <p:nvGrpSpPr>
        <p:cNvPr id="32" name="Shape 32"/>
        <p:cNvGrpSpPr/>
        <p:nvPr/>
      </p:nvGrpSpPr>
      <p:grpSpPr>
        <a:xfrm>
          <a:off x="0" y="0"/>
          <a:ext cx="0" cy="0"/>
          <a:chOff x="0" y="0"/>
          <a:chExt cx="0" cy="0"/>
        </a:xfrm>
      </p:grpSpPr>
      <p:sp>
        <p:nvSpPr>
          <p:cNvPr id="33" name="Google Shape;33;p4"/>
          <p:cNvSpPr txBox="1"/>
          <p:nvPr>
            <p:ph type="title"/>
          </p:nvPr>
        </p:nvSpPr>
        <p:spPr>
          <a:xfrm>
            <a:off x="609521" y="764704"/>
            <a:ext cx="10971372" cy="576064"/>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000"/>
              <a:buFont typeface="Source Sans Pro"/>
              <a:buNone/>
              <a:defRPr b="1" sz="4000">
                <a:latin typeface="Source Sans Pro"/>
                <a:ea typeface="Source Sans Pro"/>
                <a:cs typeface="Source Sans Pro"/>
                <a:sym typeface="Source Sans Pr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4"/>
          <p:cNvSpPr txBox="1"/>
          <p:nvPr>
            <p:ph idx="10" type="dt"/>
          </p:nvPr>
        </p:nvSpPr>
        <p:spPr>
          <a:xfrm>
            <a:off x="609521" y="6356351"/>
            <a:ext cx="28444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
          <p:cNvSpPr txBox="1"/>
          <p:nvPr>
            <p:ph idx="11" type="ftr"/>
          </p:nvPr>
        </p:nvSpPr>
        <p:spPr>
          <a:xfrm>
            <a:off x="4165058" y="6356351"/>
            <a:ext cx="3860297"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4"/>
          <p:cNvSpPr txBox="1"/>
          <p:nvPr>
            <p:ph idx="12" type="sldNum"/>
          </p:nvPr>
        </p:nvSpPr>
        <p:spPr>
          <a:xfrm>
            <a:off x="8736463" y="6165304"/>
            <a:ext cx="284443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pic>
        <p:nvPicPr>
          <p:cNvPr id="37" name="Google Shape;37;p4"/>
          <p:cNvPicPr preferRelativeResize="0"/>
          <p:nvPr/>
        </p:nvPicPr>
        <p:blipFill rotWithShape="1">
          <a:blip r:embed="rId2">
            <a:alphaModFix/>
          </a:blip>
          <a:srcRect b="0" l="0" r="0" t="0"/>
          <a:stretch/>
        </p:blipFill>
        <p:spPr>
          <a:xfrm>
            <a:off x="-1" y="6565359"/>
            <a:ext cx="12190413" cy="292642"/>
          </a:xfrm>
          <a:prstGeom prst="rect">
            <a:avLst/>
          </a:prstGeom>
          <a:noFill/>
          <a:ln>
            <a:noFill/>
          </a:ln>
        </p:spPr>
      </p:pic>
      <p:sp>
        <p:nvSpPr>
          <p:cNvPr id="38" name="Google Shape;38;p4"/>
          <p:cNvSpPr txBox="1"/>
          <p:nvPr>
            <p:ph idx="1" type="body"/>
          </p:nvPr>
        </p:nvSpPr>
        <p:spPr>
          <a:xfrm>
            <a:off x="622598" y="2204864"/>
            <a:ext cx="7200800" cy="3816424"/>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Clr>
                <a:schemeClr val="dk1"/>
              </a:buClr>
              <a:buSzPts val="1600"/>
              <a:buNone/>
              <a:defRPr sz="1600">
                <a:latin typeface="Source Sans Pro"/>
                <a:ea typeface="Source Sans Pro"/>
                <a:cs typeface="Source Sans Pro"/>
                <a:sym typeface="Source Sans Pro"/>
              </a:defRPr>
            </a:lvl1pPr>
            <a:lvl2pPr indent="-228600" lvl="1" marL="914400" algn="l">
              <a:spcBef>
                <a:spcPts val="0"/>
              </a:spcBef>
              <a:spcAft>
                <a:spcPts val="0"/>
              </a:spcAft>
              <a:buClr>
                <a:schemeClr val="dk1"/>
              </a:buClr>
              <a:buSzPts val="2400"/>
              <a:buNone/>
              <a:defRPr sz="2400">
                <a:latin typeface="Source Sans Pro"/>
                <a:ea typeface="Source Sans Pro"/>
                <a:cs typeface="Source Sans Pro"/>
                <a:sym typeface="Source Sans Pro"/>
              </a:defRPr>
            </a:lvl2pPr>
            <a:lvl3pPr indent="-228600" lvl="2" marL="1371600" algn="l">
              <a:spcBef>
                <a:spcPts val="0"/>
              </a:spcBef>
              <a:spcAft>
                <a:spcPts val="0"/>
              </a:spcAft>
              <a:buClr>
                <a:schemeClr val="dk1"/>
              </a:buClr>
              <a:buSzPts val="2400"/>
              <a:buNone/>
              <a:defRPr sz="2400">
                <a:latin typeface="Source Sans Pro"/>
                <a:ea typeface="Source Sans Pro"/>
                <a:cs typeface="Source Sans Pro"/>
                <a:sym typeface="Source Sans Pro"/>
              </a:defRPr>
            </a:lvl3pPr>
            <a:lvl4pPr indent="-228600" lvl="3" marL="1828800" algn="l">
              <a:spcBef>
                <a:spcPts val="0"/>
              </a:spcBef>
              <a:spcAft>
                <a:spcPts val="0"/>
              </a:spcAft>
              <a:buClr>
                <a:schemeClr val="dk1"/>
              </a:buClr>
              <a:buSzPts val="2400"/>
              <a:buNone/>
              <a:defRPr sz="2400">
                <a:latin typeface="Source Sans Pro"/>
                <a:ea typeface="Source Sans Pro"/>
                <a:cs typeface="Source Sans Pro"/>
                <a:sym typeface="Source Sans Pro"/>
              </a:defRPr>
            </a:lvl4pPr>
            <a:lvl5pPr indent="-228600" lvl="4" marL="2286000" algn="l">
              <a:spcBef>
                <a:spcPts val="0"/>
              </a:spcBef>
              <a:spcAft>
                <a:spcPts val="0"/>
              </a:spcAft>
              <a:buClr>
                <a:schemeClr val="dk1"/>
              </a:buClr>
              <a:buSzPts val="2400"/>
              <a:buNone/>
              <a:defRPr sz="2400">
                <a:latin typeface="Source Sans Pro"/>
                <a:ea typeface="Source Sans Pro"/>
                <a:cs typeface="Source Sans Pro"/>
                <a:sym typeface="Source Sans Pro"/>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9" name="Google Shape;39;p4"/>
          <p:cNvSpPr txBox="1"/>
          <p:nvPr>
            <p:ph idx="2" type="body"/>
          </p:nvPr>
        </p:nvSpPr>
        <p:spPr>
          <a:xfrm>
            <a:off x="622598" y="1340768"/>
            <a:ext cx="10945215" cy="432519"/>
          </a:xfrm>
          <a:prstGeom prst="rect">
            <a:avLst/>
          </a:prstGeom>
          <a:noFill/>
          <a:ln>
            <a:noFill/>
          </a:ln>
        </p:spPr>
        <p:txBody>
          <a:bodyPr anchorCtr="0" anchor="t" bIns="45700" lIns="91425" spcFirstLastPara="1" rIns="91425" wrap="square" tIns="45700">
            <a:noAutofit/>
          </a:bodyPr>
          <a:lstStyle>
            <a:lvl1pPr indent="-228600" lvl="0" marL="457200" algn="ctr">
              <a:spcBef>
                <a:spcPts val="600"/>
              </a:spcBef>
              <a:spcAft>
                <a:spcPts val="0"/>
              </a:spcAft>
              <a:buClr>
                <a:srgbClr val="CEDA2E"/>
              </a:buClr>
              <a:buSzPts val="3000"/>
              <a:buNone/>
              <a:defRPr sz="3000">
                <a:solidFill>
                  <a:srgbClr val="CEDA2E"/>
                </a:solidFill>
                <a:latin typeface="Source Sans Pro"/>
                <a:ea typeface="Source Sans Pro"/>
                <a:cs typeface="Source Sans Pro"/>
                <a:sym typeface="Source Sans Pro"/>
              </a:defRPr>
            </a:lvl1pPr>
            <a:lvl2pPr indent="-419100" lvl="1" marL="914400" algn="l">
              <a:spcBef>
                <a:spcPts val="600"/>
              </a:spcBef>
              <a:spcAft>
                <a:spcPts val="0"/>
              </a:spcAft>
              <a:buClr>
                <a:schemeClr val="dk1"/>
              </a:buClr>
              <a:buSzPts val="3000"/>
              <a:buChar char="–"/>
              <a:defRPr sz="3000">
                <a:latin typeface="Source Sans Pro"/>
                <a:ea typeface="Source Sans Pro"/>
                <a:cs typeface="Source Sans Pro"/>
                <a:sym typeface="Source Sans Pro"/>
              </a:defRPr>
            </a:lvl2pPr>
            <a:lvl3pPr indent="-419100" lvl="2" marL="1371600" algn="l">
              <a:spcBef>
                <a:spcPts val="600"/>
              </a:spcBef>
              <a:spcAft>
                <a:spcPts val="0"/>
              </a:spcAft>
              <a:buClr>
                <a:schemeClr val="dk1"/>
              </a:buClr>
              <a:buSzPts val="3000"/>
              <a:buChar char="•"/>
              <a:defRPr sz="3000">
                <a:latin typeface="Source Sans Pro"/>
                <a:ea typeface="Source Sans Pro"/>
                <a:cs typeface="Source Sans Pro"/>
                <a:sym typeface="Source Sans Pro"/>
              </a:defRPr>
            </a:lvl3pPr>
            <a:lvl4pPr indent="-419100" lvl="3" marL="1828800" algn="l">
              <a:spcBef>
                <a:spcPts val="600"/>
              </a:spcBef>
              <a:spcAft>
                <a:spcPts val="0"/>
              </a:spcAft>
              <a:buClr>
                <a:schemeClr val="dk1"/>
              </a:buClr>
              <a:buSzPts val="3000"/>
              <a:buChar char="–"/>
              <a:defRPr sz="3000">
                <a:latin typeface="Source Sans Pro"/>
                <a:ea typeface="Source Sans Pro"/>
                <a:cs typeface="Source Sans Pro"/>
                <a:sym typeface="Source Sans Pro"/>
              </a:defRPr>
            </a:lvl4pPr>
            <a:lvl5pPr indent="-419100" lvl="4" marL="2286000" algn="l">
              <a:spcBef>
                <a:spcPts val="600"/>
              </a:spcBef>
              <a:spcAft>
                <a:spcPts val="0"/>
              </a:spcAft>
              <a:buClr>
                <a:schemeClr val="dk1"/>
              </a:buClr>
              <a:buSzPts val="3000"/>
              <a:buChar char="»"/>
              <a:defRPr sz="3000">
                <a:latin typeface="Source Sans Pro"/>
                <a:ea typeface="Source Sans Pro"/>
                <a:cs typeface="Source Sans Pro"/>
                <a:sym typeface="Source Sans Pro"/>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0" name="Google Shape;40;p4"/>
          <p:cNvSpPr/>
          <p:nvPr>
            <p:ph idx="3" type="pic"/>
          </p:nvPr>
        </p:nvSpPr>
        <p:spPr>
          <a:xfrm>
            <a:off x="8039100" y="2205038"/>
            <a:ext cx="3529013" cy="3816350"/>
          </a:xfrm>
          <a:prstGeom prst="rect">
            <a:avLst/>
          </a:prstGeom>
          <a:noFill/>
          <a:ln>
            <a:noFill/>
          </a:ln>
        </p:spPr>
      </p:sp>
      <p:pic>
        <p:nvPicPr>
          <p:cNvPr descr="G:\Mi unidad\ana\Tknika\LOGOs TKNIKA\header_ppt.png" id="41" name="Google Shape;41;p4"/>
          <p:cNvPicPr preferRelativeResize="0"/>
          <p:nvPr/>
        </p:nvPicPr>
        <p:blipFill rotWithShape="1">
          <a:blip r:embed="rId3">
            <a:alphaModFix/>
          </a:blip>
          <a:srcRect b="0" l="0" r="0" t="0"/>
          <a:stretch/>
        </p:blipFill>
        <p:spPr>
          <a:xfrm>
            <a:off x="623206" y="260648"/>
            <a:ext cx="10944000" cy="38357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Amaiera">
  <p:cSld name="3-Amaiera">
    <p:spTree>
      <p:nvGrpSpPr>
        <p:cNvPr id="42" name="Shape 42"/>
        <p:cNvGrpSpPr/>
        <p:nvPr/>
      </p:nvGrpSpPr>
      <p:grpSpPr>
        <a:xfrm>
          <a:off x="0" y="0"/>
          <a:ext cx="0" cy="0"/>
          <a:chOff x="0" y="0"/>
          <a:chExt cx="0" cy="0"/>
        </a:xfrm>
      </p:grpSpPr>
      <p:sp>
        <p:nvSpPr>
          <p:cNvPr id="43" name="Google Shape;43;p5"/>
          <p:cNvSpPr txBox="1"/>
          <p:nvPr>
            <p:ph type="title"/>
          </p:nvPr>
        </p:nvSpPr>
        <p:spPr>
          <a:xfrm>
            <a:off x="609521" y="1288131"/>
            <a:ext cx="10971372"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2400"/>
              <a:buFont typeface="Source Sans Pro"/>
              <a:buNone/>
              <a:defRPr b="1" sz="2400">
                <a:latin typeface="Source Sans Pro"/>
                <a:ea typeface="Source Sans Pro"/>
                <a:cs typeface="Source Sans Pro"/>
                <a:sym typeface="Source Sans Pr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5"/>
          <p:cNvSpPr txBox="1"/>
          <p:nvPr>
            <p:ph idx="10" type="dt"/>
          </p:nvPr>
        </p:nvSpPr>
        <p:spPr>
          <a:xfrm>
            <a:off x="609521" y="6356351"/>
            <a:ext cx="28444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5"/>
          <p:cNvSpPr txBox="1"/>
          <p:nvPr>
            <p:ph idx="11" type="ftr"/>
          </p:nvPr>
        </p:nvSpPr>
        <p:spPr>
          <a:xfrm>
            <a:off x="4165058" y="6356351"/>
            <a:ext cx="3860297"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5"/>
          <p:cNvSpPr txBox="1"/>
          <p:nvPr>
            <p:ph idx="12" type="sldNum"/>
          </p:nvPr>
        </p:nvSpPr>
        <p:spPr>
          <a:xfrm>
            <a:off x="8736463" y="6165304"/>
            <a:ext cx="284443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pic>
        <p:nvPicPr>
          <p:cNvPr id="47" name="Google Shape;47;p5"/>
          <p:cNvPicPr preferRelativeResize="0"/>
          <p:nvPr/>
        </p:nvPicPr>
        <p:blipFill rotWithShape="1">
          <a:blip r:embed="rId2">
            <a:alphaModFix/>
          </a:blip>
          <a:srcRect b="0" l="0" r="0" t="0"/>
          <a:stretch/>
        </p:blipFill>
        <p:spPr>
          <a:xfrm>
            <a:off x="-1" y="6565359"/>
            <a:ext cx="12190413" cy="292642"/>
          </a:xfrm>
          <a:prstGeom prst="rect">
            <a:avLst/>
          </a:prstGeom>
          <a:noFill/>
          <a:ln>
            <a:noFill/>
          </a:ln>
        </p:spPr>
      </p:pic>
      <p:sp>
        <p:nvSpPr>
          <p:cNvPr id="48" name="Google Shape;48;p5"/>
          <p:cNvSpPr txBox="1"/>
          <p:nvPr>
            <p:ph idx="1" type="subTitle"/>
          </p:nvPr>
        </p:nvSpPr>
        <p:spPr>
          <a:xfrm>
            <a:off x="1828561" y="5038328"/>
            <a:ext cx="8533289" cy="334888"/>
          </a:xfrm>
          <a:prstGeom prst="rect">
            <a:avLst/>
          </a:prstGeom>
          <a:noFill/>
          <a:ln>
            <a:noFill/>
          </a:ln>
        </p:spPr>
        <p:txBody>
          <a:bodyPr anchorCtr="0" anchor="t" bIns="45700" lIns="91425" spcFirstLastPara="1" rIns="91425" wrap="square" tIns="45700">
            <a:normAutofit/>
          </a:bodyPr>
          <a:lstStyle>
            <a:lvl1pPr lvl="0" algn="ctr">
              <a:spcBef>
                <a:spcPts val="400"/>
              </a:spcBef>
              <a:spcAft>
                <a:spcPts val="0"/>
              </a:spcAft>
              <a:buClr>
                <a:schemeClr val="dk1"/>
              </a:buClr>
              <a:buSzPts val="2000"/>
              <a:buNone/>
              <a:defRPr sz="2000">
                <a:solidFill>
                  <a:schemeClr val="dk1"/>
                </a:solidFill>
                <a:latin typeface="Source Sans Pro"/>
                <a:ea typeface="Source Sans Pro"/>
                <a:cs typeface="Source Sans Pro"/>
                <a:sym typeface="Source Sans Pro"/>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cxnSp>
        <p:nvCxnSpPr>
          <p:cNvPr id="49" name="Google Shape;49;p5"/>
          <p:cNvCxnSpPr/>
          <p:nvPr/>
        </p:nvCxnSpPr>
        <p:spPr>
          <a:xfrm>
            <a:off x="622598" y="5373216"/>
            <a:ext cx="10945216" cy="0"/>
          </a:xfrm>
          <a:prstGeom prst="straightConnector1">
            <a:avLst/>
          </a:prstGeom>
          <a:noFill/>
          <a:ln cap="flat" cmpd="sng" w="9525">
            <a:solidFill>
              <a:schemeClr val="dk1"/>
            </a:solidFill>
            <a:prstDash val="solid"/>
            <a:round/>
            <a:headEnd len="sm" w="sm" type="none"/>
            <a:tailEnd len="sm" w="sm" type="none"/>
          </a:ln>
        </p:spPr>
      </p:cxnSp>
      <p:sp>
        <p:nvSpPr>
          <p:cNvPr id="50" name="Google Shape;50;p5"/>
          <p:cNvSpPr txBox="1"/>
          <p:nvPr/>
        </p:nvSpPr>
        <p:spPr>
          <a:xfrm>
            <a:off x="635542" y="2852936"/>
            <a:ext cx="10932272"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s-ES" sz="1800" u="none" cap="none" strike="noStrike">
                <a:solidFill>
                  <a:schemeClr val="dk1"/>
                </a:solidFill>
                <a:latin typeface="Source Sans Pro"/>
                <a:ea typeface="Source Sans Pro"/>
                <a:cs typeface="Source Sans Pro"/>
                <a:sym typeface="Source Sans Pro"/>
              </a:rPr>
              <a:t>Zamalbide Auzoa z/g - 20100 Errenteria (Gipuzkoa)</a:t>
            </a:r>
            <a:endParaRPr/>
          </a:p>
          <a:p>
            <a:pPr indent="0" lvl="0" marL="0" marR="0" rtl="0" algn="ctr">
              <a:spcBef>
                <a:spcPts val="0"/>
              </a:spcBef>
              <a:spcAft>
                <a:spcPts val="0"/>
              </a:spcAft>
              <a:buNone/>
            </a:pPr>
            <a:r>
              <a:rPr b="0" i="0" lang="es-ES" sz="1800" u="none" cap="none" strike="noStrike">
                <a:solidFill>
                  <a:schemeClr val="dk1"/>
                </a:solidFill>
                <a:latin typeface="Source Sans Pro"/>
                <a:ea typeface="Source Sans Pro"/>
                <a:cs typeface="Source Sans Pro"/>
                <a:sym typeface="Source Sans Pro"/>
              </a:rPr>
              <a:t>T. (+34) 943 082 900 </a:t>
            </a:r>
            <a:endParaRPr/>
          </a:p>
          <a:p>
            <a:pPr indent="0" lvl="0" marL="0" marR="0" rtl="0" algn="ctr">
              <a:spcBef>
                <a:spcPts val="0"/>
              </a:spcBef>
              <a:spcAft>
                <a:spcPts val="0"/>
              </a:spcAft>
              <a:buNone/>
            </a:pPr>
            <a:r>
              <a:rPr b="0" i="0" lang="es-ES" sz="1800" u="sng" cap="none" strike="noStrike">
                <a:solidFill>
                  <a:schemeClr val="dk1"/>
                </a:solidFill>
                <a:latin typeface="Source Sans Pro"/>
                <a:ea typeface="Source Sans Pro"/>
                <a:cs typeface="Source Sans Pro"/>
                <a:sym typeface="Source Sans Pro"/>
                <a:hlinkClick r:id="rId3">
                  <a:extLst>
                    <a:ext uri="{A12FA001-AC4F-418D-AE19-62706E023703}">
                      <ahyp:hlinkClr val="tx"/>
                    </a:ext>
                  </a:extLst>
                </a:hlinkClick>
              </a:rPr>
              <a:t>info@tknika.eus</a:t>
            </a:r>
            <a:endParaRPr b="0" i="0" sz="1800" u="none" cap="none" strike="noStrike">
              <a:solidFill>
                <a:schemeClr val="dk1"/>
              </a:solidFill>
              <a:latin typeface="Source Sans Pro"/>
              <a:ea typeface="Source Sans Pro"/>
              <a:cs typeface="Source Sans Pro"/>
              <a:sym typeface="Source Sans Pro"/>
            </a:endParaRPr>
          </a:p>
          <a:p>
            <a:pPr indent="0" lvl="0" marL="0" marR="0" rtl="0" algn="ctr">
              <a:spcBef>
                <a:spcPts val="0"/>
              </a:spcBef>
              <a:spcAft>
                <a:spcPts val="0"/>
              </a:spcAft>
              <a:buNone/>
            </a:pPr>
            <a:r>
              <a:rPr b="1" i="0" lang="es-ES" sz="1800" u="none" cap="none" strike="noStrike">
                <a:solidFill>
                  <a:schemeClr val="dk1"/>
                </a:solidFill>
                <a:latin typeface="Source Sans Pro"/>
                <a:ea typeface="Source Sans Pro"/>
                <a:cs typeface="Source Sans Pro"/>
                <a:sym typeface="Source Sans Pro"/>
              </a:rPr>
              <a:t> www.tknika.eus</a:t>
            </a:r>
            <a:endParaRPr/>
          </a:p>
        </p:txBody>
      </p:sp>
      <p:pic>
        <p:nvPicPr>
          <p:cNvPr descr="G:\Mi unidad\ana\Tknika\LOGOs TKNIKA\header_ppt_unevoc.png" id="51" name="Google Shape;51;p5"/>
          <p:cNvPicPr preferRelativeResize="0"/>
          <p:nvPr/>
        </p:nvPicPr>
        <p:blipFill rotWithShape="1">
          <a:blip r:embed="rId4">
            <a:alphaModFix/>
          </a:blip>
          <a:srcRect b="0" l="0" r="0" t="0"/>
          <a:stretch/>
        </p:blipFill>
        <p:spPr>
          <a:xfrm>
            <a:off x="623206" y="260648"/>
            <a:ext cx="10944000" cy="38357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Atala">
  <p:cSld name="2-Atala">
    <p:spTree>
      <p:nvGrpSpPr>
        <p:cNvPr id="52" name="Shape 52"/>
        <p:cNvGrpSpPr/>
        <p:nvPr/>
      </p:nvGrpSpPr>
      <p:grpSpPr>
        <a:xfrm>
          <a:off x="0" y="0"/>
          <a:ext cx="0" cy="0"/>
          <a:chOff x="0" y="0"/>
          <a:chExt cx="0" cy="0"/>
        </a:xfrm>
      </p:grpSpPr>
      <p:sp>
        <p:nvSpPr>
          <p:cNvPr id="53" name="Google Shape;53;p6"/>
          <p:cNvSpPr txBox="1"/>
          <p:nvPr>
            <p:ph idx="10" type="dt"/>
          </p:nvPr>
        </p:nvSpPr>
        <p:spPr>
          <a:xfrm>
            <a:off x="609521" y="6356351"/>
            <a:ext cx="28444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6"/>
          <p:cNvSpPr txBox="1"/>
          <p:nvPr>
            <p:ph idx="11" type="ftr"/>
          </p:nvPr>
        </p:nvSpPr>
        <p:spPr>
          <a:xfrm>
            <a:off x="4165058" y="6356351"/>
            <a:ext cx="3860297"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6"/>
          <p:cNvSpPr txBox="1"/>
          <p:nvPr>
            <p:ph idx="12" type="sldNum"/>
          </p:nvPr>
        </p:nvSpPr>
        <p:spPr>
          <a:xfrm>
            <a:off x="8736463" y="6165304"/>
            <a:ext cx="284443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pic>
        <p:nvPicPr>
          <p:cNvPr id="56" name="Google Shape;56;p6"/>
          <p:cNvPicPr preferRelativeResize="0"/>
          <p:nvPr/>
        </p:nvPicPr>
        <p:blipFill rotWithShape="1">
          <a:blip r:embed="rId2">
            <a:alphaModFix/>
          </a:blip>
          <a:srcRect b="0" l="0" r="0" t="0"/>
          <a:stretch/>
        </p:blipFill>
        <p:spPr>
          <a:xfrm>
            <a:off x="-1" y="6565359"/>
            <a:ext cx="12190413" cy="292642"/>
          </a:xfrm>
          <a:prstGeom prst="rect">
            <a:avLst/>
          </a:prstGeom>
          <a:noFill/>
          <a:ln>
            <a:noFill/>
          </a:ln>
        </p:spPr>
      </p:pic>
      <p:sp>
        <p:nvSpPr>
          <p:cNvPr id="57" name="Google Shape;57;p6"/>
          <p:cNvSpPr txBox="1"/>
          <p:nvPr>
            <p:ph idx="1" type="body"/>
          </p:nvPr>
        </p:nvSpPr>
        <p:spPr>
          <a:xfrm>
            <a:off x="622598" y="1192033"/>
            <a:ext cx="7200800" cy="4829255"/>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Clr>
                <a:schemeClr val="dk1"/>
              </a:buClr>
              <a:buSzPts val="1600"/>
              <a:buNone/>
              <a:defRPr sz="1600">
                <a:latin typeface="Source Sans Pro"/>
                <a:ea typeface="Source Sans Pro"/>
                <a:cs typeface="Source Sans Pro"/>
                <a:sym typeface="Source Sans Pro"/>
              </a:defRPr>
            </a:lvl1pPr>
            <a:lvl2pPr indent="-228600" lvl="1" marL="914400" algn="l">
              <a:spcBef>
                <a:spcPts val="0"/>
              </a:spcBef>
              <a:spcAft>
                <a:spcPts val="0"/>
              </a:spcAft>
              <a:buClr>
                <a:schemeClr val="dk1"/>
              </a:buClr>
              <a:buSzPts val="2400"/>
              <a:buNone/>
              <a:defRPr sz="2400">
                <a:latin typeface="Source Sans Pro"/>
                <a:ea typeface="Source Sans Pro"/>
                <a:cs typeface="Source Sans Pro"/>
                <a:sym typeface="Source Sans Pro"/>
              </a:defRPr>
            </a:lvl2pPr>
            <a:lvl3pPr indent="-228600" lvl="2" marL="1371600" algn="l">
              <a:spcBef>
                <a:spcPts val="0"/>
              </a:spcBef>
              <a:spcAft>
                <a:spcPts val="0"/>
              </a:spcAft>
              <a:buClr>
                <a:schemeClr val="dk1"/>
              </a:buClr>
              <a:buSzPts val="2400"/>
              <a:buNone/>
              <a:defRPr sz="2400">
                <a:latin typeface="Source Sans Pro"/>
                <a:ea typeface="Source Sans Pro"/>
                <a:cs typeface="Source Sans Pro"/>
                <a:sym typeface="Source Sans Pro"/>
              </a:defRPr>
            </a:lvl3pPr>
            <a:lvl4pPr indent="-228600" lvl="3" marL="1828800" algn="l">
              <a:spcBef>
                <a:spcPts val="0"/>
              </a:spcBef>
              <a:spcAft>
                <a:spcPts val="0"/>
              </a:spcAft>
              <a:buClr>
                <a:schemeClr val="dk1"/>
              </a:buClr>
              <a:buSzPts val="2400"/>
              <a:buNone/>
              <a:defRPr sz="2400">
                <a:latin typeface="Source Sans Pro"/>
                <a:ea typeface="Source Sans Pro"/>
                <a:cs typeface="Source Sans Pro"/>
                <a:sym typeface="Source Sans Pro"/>
              </a:defRPr>
            </a:lvl4pPr>
            <a:lvl5pPr indent="-228600" lvl="4" marL="2286000" algn="l">
              <a:spcBef>
                <a:spcPts val="0"/>
              </a:spcBef>
              <a:spcAft>
                <a:spcPts val="0"/>
              </a:spcAft>
              <a:buClr>
                <a:schemeClr val="dk1"/>
              </a:buClr>
              <a:buSzPts val="2400"/>
              <a:buNone/>
              <a:defRPr sz="2400">
                <a:latin typeface="Source Sans Pro"/>
                <a:ea typeface="Source Sans Pro"/>
                <a:cs typeface="Source Sans Pro"/>
                <a:sym typeface="Source Sans Pro"/>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8" name="Google Shape;58;p6"/>
          <p:cNvSpPr/>
          <p:nvPr>
            <p:ph idx="2" type="pic"/>
          </p:nvPr>
        </p:nvSpPr>
        <p:spPr>
          <a:xfrm>
            <a:off x="8039100" y="1192033"/>
            <a:ext cx="3529013" cy="4829355"/>
          </a:xfrm>
          <a:prstGeom prst="rect">
            <a:avLst/>
          </a:prstGeom>
          <a:noFill/>
          <a:ln>
            <a:noFill/>
          </a:ln>
        </p:spPr>
      </p:sp>
      <p:pic>
        <p:nvPicPr>
          <p:cNvPr descr="G:\Mi unidad\ana\Tknika\LOGOs TKNIKA\header_ppt.png" id="59" name="Google Shape;59;p6"/>
          <p:cNvPicPr preferRelativeResize="0"/>
          <p:nvPr/>
        </p:nvPicPr>
        <p:blipFill rotWithShape="1">
          <a:blip r:embed="rId3">
            <a:alphaModFix/>
          </a:blip>
          <a:srcRect b="0" l="0" r="0" t="0"/>
          <a:stretch/>
        </p:blipFill>
        <p:spPr>
          <a:xfrm>
            <a:off x="623206" y="260648"/>
            <a:ext cx="10944000" cy="38357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tala_v2">
  <p:cSld name="Atala_v2">
    <p:spTree>
      <p:nvGrpSpPr>
        <p:cNvPr id="60" name="Shape 60"/>
        <p:cNvGrpSpPr/>
        <p:nvPr/>
      </p:nvGrpSpPr>
      <p:grpSpPr>
        <a:xfrm>
          <a:off x="0" y="0"/>
          <a:ext cx="0" cy="0"/>
          <a:chOff x="0" y="0"/>
          <a:chExt cx="0" cy="0"/>
        </a:xfrm>
      </p:grpSpPr>
      <p:sp>
        <p:nvSpPr>
          <p:cNvPr id="61" name="Google Shape;61;p7"/>
          <p:cNvSpPr txBox="1"/>
          <p:nvPr>
            <p:ph type="title"/>
          </p:nvPr>
        </p:nvSpPr>
        <p:spPr>
          <a:xfrm>
            <a:off x="609521" y="764704"/>
            <a:ext cx="10971300" cy="576000"/>
          </a:xfrm>
          <a:prstGeom prst="rect">
            <a:avLst/>
          </a:prstGeom>
          <a:noFill/>
          <a:ln>
            <a:noFill/>
          </a:ln>
        </p:spPr>
        <p:txBody>
          <a:bodyPr anchorCtr="0" anchor="ctr" bIns="45700" lIns="91425" spcFirstLastPara="1" rIns="91425" wrap="square" tIns="45700">
            <a:normAutofit/>
          </a:bodyPr>
          <a:lstStyle>
            <a:lvl1pPr lvl="0" rtl="0" algn="ctr">
              <a:lnSpc>
                <a:spcPct val="100000"/>
              </a:lnSpc>
              <a:spcBef>
                <a:spcPts val="0"/>
              </a:spcBef>
              <a:spcAft>
                <a:spcPts val="0"/>
              </a:spcAft>
              <a:buClr>
                <a:schemeClr val="dk1"/>
              </a:buClr>
              <a:buSzPts val="3000"/>
              <a:buFont typeface="Source Sans Pro"/>
              <a:buNone/>
              <a:defRPr b="1" sz="3000">
                <a:latin typeface="Source Sans Pro"/>
                <a:ea typeface="Source Sans Pro"/>
                <a:cs typeface="Source Sans Pro"/>
                <a:sym typeface="Source Sans Pro"/>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2" name="Google Shape;62;p7"/>
          <p:cNvSpPr txBox="1"/>
          <p:nvPr>
            <p:ph idx="12" type="sldNum"/>
          </p:nvPr>
        </p:nvSpPr>
        <p:spPr>
          <a:xfrm>
            <a:off x="8736463" y="6165304"/>
            <a:ext cx="28443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s-ES"/>
              <a:t>‹#›</a:t>
            </a:fld>
            <a:endParaRPr/>
          </a:p>
        </p:txBody>
      </p:sp>
      <p:pic>
        <p:nvPicPr>
          <p:cNvPr id="63" name="Google Shape;63;p7"/>
          <p:cNvPicPr preferRelativeResize="0"/>
          <p:nvPr/>
        </p:nvPicPr>
        <p:blipFill rotWithShape="1">
          <a:blip r:embed="rId2">
            <a:alphaModFix/>
          </a:blip>
          <a:srcRect b="0" l="0" r="0" t="0"/>
          <a:stretch/>
        </p:blipFill>
        <p:spPr>
          <a:xfrm>
            <a:off x="-1" y="6565359"/>
            <a:ext cx="12190413" cy="292642"/>
          </a:xfrm>
          <a:prstGeom prst="rect">
            <a:avLst/>
          </a:prstGeom>
          <a:noFill/>
          <a:ln>
            <a:noFill/>
          </a:ln>
        </p:spPr>
      </p:pic>
      <p:sp>
        <p:nvSpPr>
          <p:cNvPr id="64" name="Google Shape;64;p7"/>
          <p:cNvSpPr txBox="1"/>
          <p:nvPr>
            <p:ph idx="1" type="body"/>
          </p:nvPr>
        </p:nvSpPr>
        <p:spPr>
          <a:xfrm>
            <a:off x="622598" y="1628800"/>
            <a:ext cx="10944600" cy="4392600"/>
          </a:xfrm>
          <a:prstGeom prst="rect">
            <a:avLst/>
          </a:prstGeom>
          <a:noFill/>
          <a:ln>
            <a:noFill/>
          </a:ln>
        </p:spPr>
        <p:txBody>
          <a:bodyPr anchorCtr="0" anchor="t" bIns="45700" lIns="91425" spcFirstLastPara="1" rIns="91425" wrap="square" tIns="45700">
            <a:noAutofit/>
          </a:bodyPr>
          <a:lstStyle>
            <a:lvl1pPr indent="-393700" lvl="0" marL="457200" rtl="0" algn="l">
              <a:lnSpc>
                <a:spcPct val="100000"/>
              </a:lnSpc>
              <a:spcBef>
                <a:spcPts val="0"/>
              </a:spcBef>
              <a:spcAft>
                <a:spcPts val="0"/>
              </a:spcAft>
              <a:buClr>
                <a:schemeClr val="dk1"/>
              </a:buClr>
              <a:buSzPts val="2600"/>
              <a:buFont typeface="Arial"/>
              <a:buChar char="•"/>
              <a:defRPr sz="2600">
                <a:latin typeface="Source Sans Pro"/>
                <a:ea typeface="Source Sans Pro"/>
                <a:cs typeface="Source Sans Pro"/>
                <a:sym typeface="Source Sans Pro"/>
              </a:defRPr>
            </a:lvl1pPr>
            <a:lvl2pPr indent="-330708" lvl="1" marL="914400" rtl="0" algn="l">
              <a:lnSpc>
                <a:spcPct val="100000"/>
              </a:lnSpc>
              <a:spcBef>
                <a:spcPts val="0"/>
              </a:spcBef>
              <a:spcAft>
                <a:spcPts val="0"/>
              </a:spcAft>
              <a:buClr>
                <a:schemeClr val="dk1"/>
              </a:buClr>
              <a:buSzPts val="1608"/>
              <a:buFont typeface="Courier New"/>
              <a:buChar char="o"/>
              <a:defRPr sz="2400">
                <a:latin typeface="Source Sans Pro"/>
                <a:ea typeface="Source Sans Pro"/>
                <a:cs typeface="Source Sans Pro"/>
                <a:sym typeface="Source Sans Pro"/>
              </a:defRPr>
            </a:lvl2pPr>
            <a:lvl3pPr indent="-355600" lvl="2" marL="1371600" rtl="0" algn="l">
              <a:lnSpc>
                <a:spcPct val="100000"/>
              </a:lnSpc>
              <a:spcBef>
                <a:spcPts val="0"/>
              </a:spcBef>
              <a:spcAft>
                <a:spcPts val="0"/>
              </a:spcAft>
              <a:buClr>
                <a:schemeClr val="dk1"/>
              </a:buClr>
              <a:buSzPts val="2000"/>
              <a:buFont typeface="Noto Sans"/>
              <a:buChar char="▪"/>
              <a:defRPr sz="2000">
                <a:latin typeface="Source Sans Pro"/>
                <a:ea typeface="Source Sans Pro"/>
                <a:cs typeface="Source Sans Pro"/>
                <a:sym typeface="Source Sans Pro"/>
              </a:defRPr>
            </a:lvl3pPr>
            <a:lvl4pPr indent="-228600" lvl="3" marL="1828800" rtl="0" algn="l">
              <a:lnSpc>
                <a:spcPct val="100000"/>
              </a:lnSpc>
              <a:spcBef>
                <a:spcPts val="0"/>
              </a:spcBef>
              <a:spcAft>
                <a:spcPts val="0"/>
              </a:spcAft>
              <a:buClr>
                <a:schemeClr val="dk1"/>
              </a:buClr>
              <a:buSzPts val="2400"/>
              <a:buNone/>
              <a:defRPr sz="2400">
                <a:latin typeface="Source Sans Pro"/>
                <a:ea typeface="Source Sans Pro"/>
                <a:cs typeface="Source Sans Pro"/>
                <a:sym typeface="Source Sans Pro"/>
              </a:defRPr>
            </a:lvl4pPr>
            <a:lvl5pPr indent="-228600" lvl="4" marL="2286000" rtl="0" algn="l">
              <a:lnSpc>
                <a:spcPct val="100000"/>
              </a:lnSpc>
              <a:spcBef>
                <a:spcPts val="0"/>
              </a:spcBef>
              <a:spcAft>
                <a:spcPts val="0"/>
              </a:spcAft>
              <a:buClr>
                <a:schemeClr val="dk1"/>
              </a:buClr>
              <a:buSzPts val="2400"/>
              <a:buNone/>
              <a:defRPr sz="2400">
                <a:latin typeface="Source Sans Pro"/>
                <a:ea typeface="Source Sans Pro"/>
                <a:cs typeface="Source Sans Pro"/>
                <a:sym typeface="Source Sans Pro"/>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65" name="Google Shape;65;p7"/>
          <p:cNvSpPr txBox="1"/>
          <p:nvPr/>
        </p:nvSpPr>
        <p:spPr>
          <a:xfrm>
            <a:off x="623206" y="6565359"/>
            <a:ext cx="1512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lt1"/>
                </a:solidFill>
                <a:latin typeface="Calibri"/>
                <a:ea typeface="Calibri"/>
                <a:cs typeface="Calibri"/>
                <a:sym typeface="Calibri"/>
              </a:rPr>
              <a:t>Ziberlab 2020</a:t>
            </a:r>
            <a:endParaRPr b="0" i="0" sz="1400" u="none" cap="none" strike="noStrike">
              <a:solidFill>
                <a:srgbClr val="000000"/>
              </a:solidFill>
              <a:latin typeface="Arial"/>
              <a:ea typeface="Arial"/>
              <a:cs typeface="Arial"/>
              <a:sym typeface="Arial"/>
            </a:endParaRPr>
          </a:p>
        </p:txBody>
      </p:sp>
      <p:pic>
        <p:nvPicPr>
          <p:cNvPr descr="G:\Mi unidad\ana\Tknika\LOGOs TKNIKA\header_ppt_unevoc.png" id="66" name="Google Shape;66;p7"/>
          <p:cNvPicPr preferRelativeResize="0"/>
          <p:nvPr/>
        </p:nvPicPr>
        <p:blipFill rotWithShape="1">
          <a:blip r:embed="rId3">
            <a:alphaModFix/>
          </a:blip>
          <a:srcRect b="0" l="0" r="0" t="0"/>
          <a:stretch/>
        </p:blipFill>
        <p:spPr>
          <a:xfrm>
            <a:off x="623206" y="260648"/>
            <a:ext cx="10944000" cy="38357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09521" y="274638"/>
            <a:ext cx="10971372"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609521" y="1600201"/>
            <a:ext cx="10971372"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609521" y="6356351"/>
            <a:ext cx="284443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165058" y="6356351"/>
            <a:ext cx="3860297"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736463" y="6165304"/>
            <a:ext cx="284443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1pPr>
            <a:lvl2pPr indent="0" lvl="1"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2pPr>
            <a:lvl3pPr indent="0" lvl="2"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3pPr>
            <a:lvl4pPr indent="0" lvl="3"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4pPr>
            <a:lvl5pPr indent="0" lvl="4"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5pPr>
            <a:lvl6pPr indent="0" lvl="5"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6pPr>
            <a:lvl7pPr indent="0" lvl="6"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7pPr>
            <a:lvl8pPr indent="0" lvl="7"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8pPr>
            <a:lvl9pPr indent="0" lvl="8"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2.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34.png"/><Relationship Id="rId5"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png"/><Relationship Id="rId4" Type="http://schemas.openxmlformats.org/officeDocument/2006/relationships/image" Target="../media/image5.png"/><Relationship Id="rId5"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3.png"/><Relationship Id="rId4" Type="http://schemas.openxmlformats.org/officeDocument/2006/relationships/image" Target="../media/image25.png"/><Relationship Id="rId5"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0.png"/><Relationship Id="rId4" Type="http://schemas.openxmlformats.org/officeDocument/2006/relationships/image" Target="../media/image27.png"/><Relationship Id="rId5"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9.png"/><Relationship Id="rId4" Type="http://schemas.openxmlformats.org/officeDocument/2006/relationships/image" Target="../media/image50.png"/><Relationship Id="rId5"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1.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3.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4.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7.png"/><Relationship Id="rId4" Type="http://schemas.openxmlformats.org/officeDocument/2006/relationships/hyperlink" Target="https://www.infoplc.net/descargas/259-kepware/3133-comunicacion-kepserverex-plc-siemens-s7-1200" TargetMode="External"/><Relationship Id="rId5" Type="http://schemas.openxmlformats.org/officeDocument/2006/relationships/image" Target="../media/image5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51.png"/><Relationship Id="rId5" Type="http://schemas.openxmlformats.org/officeDocument/2006/relationships/hyperlink" Target="https://www.youtube.com/watch?v=WeP7zbuj36Q"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1.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5.png"/><Relationship Id="rId4" Type="http://schemas.openxmlformats.org/officeDocument/2006/relationships/image" Target="../media/image22.png"/><Relationship Id="rId5"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8"/>
          <p:cNvSpPr txBox="1"/>
          <p:nvPr/>
        </p:nvSpPr>
        <p:spPr>
          <a:xfrm>
            <a:off x="751750" y="1487881"/>
            <a:ext cx="10441200" cy="24936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lang="es-ES" sz="5200">
                <a:solidFill>
                  <a:schemeClr val="dk1"/>
                </a:solidFill>
              </a:rPr>
              <a:t>CIBERSEGURIDAD EN  SISTEMAS DE CONTROL INDUSTRIAL (SCI)</a:t>
            </a:r>
            <a:endParaRPr b="1" sz="5000">
              <a:solidFill>
                <a:schemeClr val="dk1"/>
              </a:solidFill>
              <a:latin typeface="Source Sans Pro"/>
              <a:ea typeface="Source Sans Pro"/>
              <a:cs typeface="Source Sans Pro"/>
              <a:sym typeface="Source Sans Pro"/>
            </a:endParaRPr>
          </a:p>
        </p:txBody>
      </p:sp>
      <p:sp>
        <p:nvSpPr>
          <p:cNvPr id="73" name="Google Shape;73;p8"/>
          <p:cNvSpPr txBox="1"/>
          <p:nvPr/>
        </p:nvSpPr>
        <p:spPr>
          <a:xfrm>
            <a:off x="874626" y="4973106"/>
            <a:ext cx="104412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a:p>
        </p:txBody>
      </p:sp>
      <p:sp>
        <p:nvSpPr>
          <p:cNvPr id="74" name="Google Shape;74;p8"/>
          <p:cNvSpPr txBox="1"/>
          <p:nvPr>
            <p:ph idx="12" type="sldNum"/>
          </p:nvPr>
        </p:nvSpPr>
        <p:spPr>
          <a:xfrm>
            <a:off x="8739781" y="6232227"/>
            <a:ext cx="284443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latin typeface="Source Sans Pro"/>
                <a:ea typeface="Source Sans Pro"/>
                <a:cs typeface="Source Sans Pro"/>
                <a:sym typeface="Source Sans Pro"/>
              </a:rPr>
              <a:t>‹#›</a:t>
            </a:fld>
            <a:endParaRPr>
              <a:latin typeface="Source Sans Pro"/>
              <a:ea typeface="Source Sans Pro"/>
              <a:cs typeface="Source Sans Pro"/>
              <a:sym typeface="Source Sans Pro"/>
            </a:endParaRPr>
          </a:p>
        </p:txBody>
      </p:sp>
      <p:sp>
        <p:nvSpPr>
          <p:cNvPr id="75" name="Google Shape;75;p8"/>
          <p:cNvSpPr/>
          <p:nvPr/>
        </p:nvSpPr>
        <p:spPr>
          <a:xfrm>
            <a:off x="7391350" y="116632"/>
            <a:ext cx="1296144" cy="79208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D:\Descargas\UNEVOC_Network_Logo_blue_en.png" id="76" name="Google Shape;76;p8"/>
          <p:cNvPicPr preferRelativeResize="0"/>
          <p:nvPr/>
        </p:nvPicPr>
        <p:blipFill rotWithShape="1">
          <a:blip r:embed="rId3">
            <a:alphaModFix/>
          </a:blip>
          <a:srcRect b="0" l="0" r="0" t="0"/>
          <a:stretch/>
        </p:blipFill>
        <p:spPr>
          <a:xfrm>
            <a:off x="8063326" y="248123"/>
            <a:ext cx="552160" cy="417600"/>
          </a:xfrm>
          <a:prstGeom prst="rect">
            <a:avLst/>
          </a:prstGeom>
          <a:noFill/>
          <a:ln>
            <a:noFill/>
          </a:ln>
        </p:spPr>
      </p:pic>
      <p:sp>
        <p:nvSpPr>
          <p:cNvPr id="77" name="Google Shape;77;p8"/>
          <p:cNvSpPr txBox="1"/>
          <p:nvPr>
            <p:ph idx="4294967295" type="title"/>
          </p:nvPr>
        </p:nvSpPr>
        <p:spPr>
          <a:xfrm>
            <a:off x="152850" y="4704900"/>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90909"/>
              <a:buFont typeface="Source Sans Pro"/>
              <a:buNone/>
            </a:pPr>
            <a:r>
              <a:rPr lang="es-ES"/>
              <a:t>5.- Comunicaciones no seguras.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7"/>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Comunicaciones no seguras.</a:t>
            </a:r>
            <a:endParaRPr/>
          </a:p>
        </p:txBody>
      </p:sp>
      <p:sp>
        <p:nvSpPr>
          <p:cNvPr id="154" name="Google Shape;154;p17"/>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155" name="Google Shape;155;p17"/>
          <p:cNvPicPr preferRelativeResize="0"/>
          <p:nvPr/>
        </p:nvPicPr>
        <p:blipFill>
          <a:blip r:embed="rId3">
            <a:alphaModFix/>
          </a:blip>
          <a:stretch>
            <a:fillRect/>
          </a:stretch>
        </p:blipFill>
        <p:spPr>
          <a:xfrm>
            <a:off x="2841350" y="1569850"/>
            <a:ext cx="8431666" cy="4742812"/>
          </a:xfrm>
          <a:prstGeom prst="rect">
            <a:avLst/>
          </a:prstGeom>
          <a:noFill/>
          <a:ln>
            <a:noFill/>
          </a:ln>
        </p:spPr>
      </p:pic>
      <p:pic>
        <p:nvPicPr>
          <p:cNvPr id="156" name="Google Shape;156;p17"/>
          <p:cNvPicPr preferRelativeResize="0"/>
          <p:nvPr/>
        </p:nvPicPr>
        <p:blipFill>
          <a:blip r:embed="rId4">
            <a:alphaModFix/>
          </a:blip>
          <a:stretch>
            <a:fillRect/>
          </a:stretch>
        </p:blipFill>
        <p:spPr>
          <a:xfrm>
            <a:off x="240025" y="2195950"/>
            <a:ext cx="2536550" cy="246609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8"/>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Comunicaciones no seguras.</a:t>
            </a:r>
            <a:endParaRPr/>
          </a:p>
        </p:txBody>
      </p:sp>
      <p:sp>
        <p:nvSpPr>
          <p:cNvPr id="162" name="Google Shape;162;p18"/>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163" name="Google Shape;163;p18"/>
          <p:cNvPicPr preferRelativeResize="0"/>
          <p:nvPr/>
        </p:nvPicPr>
        <p:blipFill>
          <a:blip r:embed="rId3">
            <a:alphaModFix/>
          </a:blip>
          <a:stretch>
            <a:fillRect/>
          </a:stretch>
        </p:blipFill>
        <p:spPr>
          <a:xfrm>
            <a:off x="2041025" y="1600525"/>
            <a:ext cx="8431666" cy="474281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9"/>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Comunicaciones no seguras.</a:t>
            </a:r>
            <a:endParaRPr/>
          </a:p>
        </p:txBody>
      </p:sp>
      <p:sp>
        <p:nvSpPr>
          <p:cNvPr id="169" name="Google Shape;169;p19"/>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170" name="Google Shape;170;p19"/>
          <p:cNvPicPr preferRelativeResize="0"/>
          <p:nvPr/>
        </p:nvPicPr>
        <p:blipFill>
          <a:blip r:embed="rId3">
            <a:alphaModFix/>
          </a:blip>
          <a:stretch>
            <a:fillRect/>
          </a:stretch>
        </p:blipFill>
        <p:spPr>
          <a:xfrm>
            <a:off x="862300" y="1640725"/>
            <a:ext cx="10255816" cy="444418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0"/>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Comunicaciones no seguras.</a:t>
            </a:r>
            <a:endParaRPr/>
          </a:p>
        </p:txBody>
      </p:sp>
      <p:sp>
        <p:nvSpPr>
          <p:cNvPr id="176" name="Google Shape;176;p20"/>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177" name="Google Shape;177;p20"/>
          <p:cNvPicPr preferRelativeResize="0"/>
          <p:nvPr/>
        </p:nvPicPr>
        <p:blipFill>
          <a:blip r:embed="rId3">
            <a:alphaModFix/>
          </a:blip>
          <a:stretch>
            <a:fillRect/>
          </a:stretch>
        </p:blipFill>
        <p:spPr>
          <a:xfrm>
            <a:off x="1502025" y="1609325"/>
            <a:ext cx="8431666" cy="474281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1"/>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Comunicaciones no seguras.</a:t>
            </a:r>
            <a:endParaRPr/>
          </a:p>
        </p:txBody>
      </p:sp>
      <p:sp>
        <p:nvSpPr>
          <p:cNvPr id="183" name="Google Shape;183;p21"/>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184" name="Google Shape;184;p21"/>
          <p:cNvPicPr preferRelativeResize="0"/>
          <p:nvPr/>
        </p:nvPicPr>
        <p:blipFill>
          <a:blip r:embed="rId3">
            <a:alphaModFix/>
          </a:blip>
          <a:stretch>
            <a:fillRect/>
          </a:stretch>
        </p:blipFill>
        <p:spPr>
          <a:xfrm>
            <a:off x="4090400" y="1537525"/>
            <a:ext cx="4735624" cy="4999000"/>
          </a:xfrm>
          <a:prstGeom prst="rect">
            <a:avLst/>
          </a:prstGeom>
          <a:noFill/>
          <a:ln>
            <a:noFill/>
          </a:ln>
        </p:spPr>
      </p:pic>
      <p:sp>
        <p:nvSpPr>
          <p:cNvPr id="185" name="Google Shape;185;p21"/>
          <p:cNvSpPr txBox="1"/>
          <p:nvPr/>
        </p:nvSpPr>
        <p:spPr>
          <a:xfrm>
            <a:off x="683125" y="1888625"/>
            <a:ext cx="218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ES"/>
              <a:t>Script parar_omron</a:t>
            </a:r>
            <a:endParaRPr b="1"/>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2"/>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Comunicaciones no seguras.</a:t>
            </a:r>
            <a:endParaRPr/>
          </a:p>
        </p:txBody>
      </p:sp>
      <p:sp>
        <p:nvSpPr>
          <p:cNvPr id="191" name="Google Shape;191;p22"/>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192" name="Google Shape;192;p22"/>
          <p:cNvPicPr preferRelativeResize="0"/>
          <p:nvPr/>
        </p:nvPicPr>
        <p:blipFill>
          <a:blip r:embed="rId3">
            <a:alphaModFix/>
          </a:blip>
          <a:stretch>
            <a:fillRect/>
          </a:stretch>
        </p:blipFill>
        <p:spPr>
          <a:xfrm>
            <a:off x="1967338" y="1488325"/>
            <a:ext cx="8431666" cy="474281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3"/>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Comunicaciones no seguras.</a:t>
            </a:r>
            <a:endParaRPr/>
          </a:p>
        </p:txBody>
      </p:sp>
      <p:sp>
        <p:nvSpPr>
          <p:cNvPr id="198" name="Google Shape;198;p23"/>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199" name="Google Shape;199;p23"/>
          <p:cNvPicPr preferRelativeResize="0"/>
          <p:nvPr/>
        </p:nvPicPr>
        <p:blipFill>
          <a:blip r:embed="rId3">
            <a:alphaModFix/>
          </a:blip>
          <a:stretch>
            <a:fillRect/>
          </a:stretch>
        </p:blipFill>
        <p:spPr>
          <a:xfrm>
            <a:off x="2097650" y="1488325"/>
            <a:ext cx="8431666" cy="474281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4"/>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Comunicaciones no seguras.</a:t>
            </a:r>
            <a:endParaRPr/>
          </a:p>
        </p:txBody>
      </p:sp>
      <p:sp>
        <p:nvSpPr>
          <p:cNvPr id="205" name="Google Shape;205;p24"/>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206" name="Google Shape;206;p24"/>
          <p:cNvPicPr preferRelativeResize="0"/>
          <p:nvPr/>
        </p:nvPicPr>
        <p:blipFill>
          <a:blip r:embed="rId3">
            <a:alphaModFix/>
          </a:blip>
          <a:stretch>
            <a:fillRect/>
          </a:stretch>
        </p:blipFill>
        <p:spPr>
          <a:xfrm>
            <a:off x="5516000" y="2228350"/>
            <a:ext cx="6610326" cy="3602450"/>
          </a:xfrm>
          <a:prstGeom prst="rect">
            <a:avLst/>
          </a:prstGeom>
          <a:noFill/>
          <a:ln>
            <a:noFill/>
          </a:ln>
        </p:spPr>
      </p:pic>
      <p:pic>
        <p:nvPicPr>
          <p:cNvPr id="207" name="Google Shape;207;p24"/>
          <p:cNvPicPr preferRelativeResize="0"/>
          <p:nvPr/>
        </p:nvPicPr>
        <p:blipFill>
          <a:blip r:embed="rId4">
            <a:alphaModFix/>
          </a:blip>
          <a:stretch>
            <a:fillRect/>
          </a:stretch>
        </p:blipFill>
        <p:spPr>
          <a:xfrm>
            <a:off x="240025" y="1766750"/>
            <a:ext cx="5400675" cy="4352925"/>
          </a:xfrm>
          <a:prstGeom prst="rect">
            <a:avLst/>
          </a:prstGeom>
          <a:noFill/>
          <a:ln>
            <a:noFill/>
          </a:ln>
        </p:spPr>
      </p:pic>
      <p:pic>
        <p:nvPicPr>
          <p:cNvPr id="208" name="Google Shape;208;p24"/>
          <p:cNvPicPr preferRelativeResize="0"/>
          <p:nvPr/>
        </p:nvPicPr>
        <p:blipFill rotWithShape="1">
          <a:blip r:embed="rId5">
            <a:alphaModFix/>
          </a:blip>
          <a:srcRect b="0" l="0" r="0" t="0"/>
          <a:stretch/>
        </p:blipFill>
        <p:spPr>
          <a:xfrm>
            <a:off x="10347199" y="912325"/>
            <a:ext cx="817725" cy="817750"/>
          </a:xfrm>
          <a:prstGeom prst="rect">
            <a:avLst/>
          </a:prstGeom>
          <a:noFill/>
          <a:ln>
            <a:noFill/>
          </a:ln>
        </p:spPr>
      </p:pic>
      <p:sp>
        <p:nvSpPr>
          <p:cNvPr id="209" name="Google Shape;209;p24"/>
          <p:cNvSpPr txBox="1"/>
          <p:nvPr/>
        </p:nvSpPr>
        <p:spPr>
          <a:xfrm>
            <a:off x="8461225" y="1796975"/>
            <a:ext cx="3665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ES">
                <a:latin typeface="Calibri"/>
                <a:ea typeface="Calibri"/>
                <a:cs typeface="Calibri"/>
                <a:sym typeface="Calibri"/>
              </a:rPr>
              <a:t>Demo 10-   Comunicaciones no seguras  </a:t>
            </a:r>
            <a:endParaRPr b="1">
              <a:latin typeface="Calibri"/>
              <a:ea typeface="Calibri"/>
              <a:cs typeface="Calibri"/>
              <a:sym typeface="Calibri"/>
            </a:endParaRPr>
          </a:p>
          <a:p>
            <a:pPr indent="0" lvl="0" marL="0" rtl="0" algn="l">
              <a:spcBef>
                <a:spcPts val="0"/>
              </a:spcBef>
              <a:spcAft>
                <a:spcPts val="0"/>
              </a:spcAft>
              <a:buNone/>
            </a:pPr>
            <a:r>
              <a:rPr b="1" lang="es-ES">
                <a:latin typeface="Calibri"/>
                <a:ea typeface="Calibri"/>
                <a:cs typeface="Calibri"/>
                <a:sym typeface="Calibri"/>
              </a:rPr>
              <a:t>                                      Omron</a:t>
            </a:r>
            <a:endParaRPr b="1">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5"/>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a:t>
            </a:r>
            <a:r>
              <a:rPr lang="es-ES"/>
              <a:t>.- Comunicaciones no seguras.</a:t>
            </a:r>
            <a:endParaRPr/>
          </a:p>
        </p:txBody>
      </p:sp>
      <p:sp>
        <p:nvSpPr>
          <p:cNvPr id="215" name="Google Shape;215;p25"/>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216" name="Google Shape;216;p25"/>
          <p:cNvPicPr preferRelativeResize="0"/>
          <p:nvPr/>
        </p:nvPicPr>
        <p:blipFill rotWithShape="1">
          <a:blip r:embed="rId3">
            <a:alphaModFix/>
          </a:blip>
          <a:srcRect b="0" l="0" r="0" t="0"/>
          <a:stretch/>
        </p:blipFill>
        <p:spPr>
          <a:xfrm>
            <a:off x="1711110" y="4089471"/>
            <a:ext cx="8236004" cy="2130549"/>
          </a:xfrm>
          <a:prstGeom prst="rect">
            <a:avLst/>
          </a:prstGeom>
          <a:noFill/>
          <a:ln>
            <a:noFill/>
          </a:ln>
        </p:spPr>
      </p:pic>
      <p:sp>
        <p:nvSpPr>
          <p:cNvPr id="217" name="Google Shape;217;p25"/>
          <p:cNvSpPr txBox="1"/>
          <p:nvPr/>
        </p:nvSpPr>
        <p:spPr>
          <a:xfrm>
            <a:off x="1637950" y="2158400"/>
            <a:ext cx="9545700" cy="1636800"/>
          </a:xfrm>
          <a:prstGeom prst="rect">
            <a:avLst/>
          </a:prstGeom>
          <a:noFill/>
          <a:ln>
            <a:noFill/>
          </a:ln>
        </p:spPr>
        <p:txBody>
          <a:bodyPr anchorCtr="0" anchor="t" bIns="91425" lIns="91425" spcFirstLastPara="1" rIns="91425" wrap="square" tIns="91425">
            <a:spAutoFit/>
          </a:bodyPr>
          <a:lstStyle/>
          <a:p>
            <a:pPr indent="-207645" lvl="0" marL="342900" marR="0" rtl="0" algn="l">
              <a:lnSpc>
                <a:spcPct val="100000"/>
              </a:lnSpc>
              <a:spcBef>
                <a:spcPts val="0"/>
              </a:spcBef>
              <a:spcAft>
                <a:spcPts val="0"/>
              </a:spcAft>
              <a:buClr>
                <a:srgbClr val="006666"/>
              </a:buClr>
              <a:buSzPts val="2400"/>
              <a:buFont typeface="Arial"/>
              <a:buChar char="•"/>
            </a:pPr>
            <a:r>
              <a:rPr b="0" i="0" lang="es-ES" sz="2400" u="none" cap="none" strike="noStrike">
                <a:solidFill>
                  <a:srgbClr val="000000"/>
                </a:solidFill>
                <a:latin typeface="Verdana"/>
                <a:ea typeface="Verdana"/>
                <a:cs typeface="Verdana"/>
                <a:sym typeface="Verdana"/>
              </a:rPr>
              <a:t>La información se encapsula como payload de segmentos COT (Connection Oriented Transport Protocol, ISO 8073)</a:t>
            </a:r>
            <a:endParaRPr b="0" i="0" sz="2400" u="none" cap="none" strike="noStrike">
              <a:solidFill>
                <a:srgbClr val="000000"/>
              </a:solidFill>
              <a:latin typeface="Verdana"/>
              <a:ea typeface="Verdana"/>
              <a:cs typeface="Verdana"/>
              <a:sym typeface="Verdana"/>
            </a:endParaRPr>
          </a:p>
          <a:p>
            <a:pPr indent="-207645" lvl="0" marL="342900" marR="0" rtl="0" algn="l">
              <a:lnSpc>
                <a:spcPct val="100000"/>
              </a:lnSpc>
              <a:spcBef>
                <a:spcPts val="1000"/>
              </a:spcBef>
              <a:spcAft>
                <a:spcPts val="0"/>
              </a:spcAft>
              <a:buClr>
                <a:srgbClr val="006666"/>
              </a:buClr>
              <a:buSzPts val="2400"/>
              <a:buFont typeface="Arial"/>
              <a:buChar char="•"/>
            </a:pPr>
            <a:r>
              <a:rPr b="0" i="0" lang="es-ES" sz="2400" u="none" cap="none" strike="noStrike">
                <a:solidFill>
                  <a:srgbClr val="000000"/>
                </a:solidFill>
                <a:latin typeface="Verdana"/>
                <a:ea typeface="Verdana"/>
                <a:cs typeface="Verdana"/>
                <a:sym typeface="Verdana"/>
              </a:rPr>
              <a:t>Utiliza el puerto TCP 102</a:t>
            </a:r>
            <a:endParaRPr b="0" i="0" sz="24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18" name="Google Shape;218;p25"/>
          <p:cNvSpPr txBox="1"/>
          <p:nvPr/>
        </p:nvSpPr>
        <p:spPr>
          <a:xfrm>
            <a:off x="2418849" y="1535363"/>
            <a:ext cx="7352700" cy="576000"/>
          </a:xfrm>
          <a:prstGeom prst="rect">
            <a:avLst/>
          </a:prstGeom>
          <a:noFill/>
          <a:ln>
            <a:noFill/>
          </a:ln>
        </p:spPr>
        <p:txBody>
          <a:bodyPr anchorCtr="0" anchor="ctr" bIns="45700" lIns="91425" spcFirstLastPara="1" rIns="91425" wrap="square" tIns="45700">
            <a:normAutofit/>
          </a:bodyPr>
          <a:lstStyle/>
          <a:p>
            <a:pPr indent="0" lvl="0" marL="457200" rtl="0" algn="l">
              <a:spcBef>
                <a:spcPts val="0"/>
              </a:spcBef>
              <a:spcAft>
                <a:spcPts val="0"/>
              </a:spcAft>
              <a:buNone/>
            </a:pPr>
            <a:r>
              <a:rPr lang="es-ES" sz="2600"/>
              <a:t>Protocolos industriales. </a:t>
            </a:r>
            <a:r>
              <a:rPr b="1" lang="es-ES" sz="2600"/>
              <a:t>S7 Comm</a:t>
            </a:r>
            <a:r>
              <a:rPr lang="es-ES" sz="2600"/>
              <a:t> (Siemens)</a:t>
            </a:r>
            <a:endParaRPr b="1" sz="3000">
              <a:solidFill>
                <a:srgbClr val="000000"/>
              </a:solidFill>
              <a:latin typeface="Source Sans Pro"/>
              <a:ea typeface="Source Sans Pro"/>
              <a:cs typeface="Source Sans Pro"/>
              <a:sym typeface="Source Sans Pr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6"/>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a:t>
            </a:r>
            <a:r>
              <a:rPr lang="es-ES"/>
              <a:t>.- Comunicaciones no seguras.</a:t>
            </a:r>
            <a:endParaRPr/>
          </a:p>
        </p:txBody>
      </p:sp>
      <p:sp>
        <p:nvSpPr>
          <p:cNvPr id="224" name="Google Shape;224;p26"/>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225" name="Google Shape;225;p26"/>
          <p:cNvPicPr preferRelativeResize="0"/>
          <p:nvPr/>
        </p:nvPicPr>
        <p:blipFill rotWithShape="1">
          <a:blip r:embed="rId3">
            <a:alphaModFix/>
          </a:blip>
          <a:srcRect b="0" l="0" r="0" t="0"/>
          <a:stretch/>
        </p:blipFill>
        <p:spPr>
          <a:xfrm>
            <a:off x="101025" y="2806450"/>
            <a:ext cx="4440701" cy="1678500"/>
          </a:xfrm>
          <a:prstGeom prst="rect">
            <a:avLst/>
          </a:prstGeom>
          <a:noFill/>
          <a:ln>
            <a:noFill/>
          </a:ln>
        </p:spPr>
      </p:pic>
      <p:pic>
        <p:nvPicPr>
          <p:cNvPr id="226" name="Google Shape;226;p26"/>
          <p:cNvPicPr preferRelativeResize="0"/>
          <p:nvPr/>
        </p:nvPicPr>
        <p:blipFill>
          <a:blip r:embed="rId4">
            <a:alphaModFix/>
          </a:blip>
          <a:stretch>
            <a:fillRect/>
          </a:stretch>
        </p:blipFill>
        <p:spPr>
          <a:xfrm>
            <a:off x="4689324" y="1433949"/>
            <a:ext cx="7220249" cy="4860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9"/>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Comunicaciones no seguras.</a:t>
            </a:r>
            <a:endParaRPr/>
          </a:p>
        </p:txBody>
      </p:sp>
      <p:sp>
        <p:nvSpPr>
          <p:cNvPr id="83" name="Google Shape;83;p9"/>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84" name="Google Shape;84;p9"/>
          <p:cNvPicPr preferRelativeResize="0"/>
          <p:nvPr/>
        </p:nvPicPr>
        <p:blipFill rotWithShape="1">
          <a:blip r:embed="rId3">
            <a:alphaModFix/>
          </a:blip>
          <a:srcRect b="0" l="0" r="0" t="0"/>
          <a:stretch/>
        </p:blipFill>
        <p:spPr>
          <a:xfrm>
            <a:off x="2080275" y="1845300"/>
            <a:ext cx="8351832" cy="4757100"/>
          </a:xfrm>
          <a:prstGeom prst="rect">
            <a:avLst/>
          </a:prstGeom>
          <a:noFill/>
          <a:ln>
            <a:noFill/>
          </a:ln>
        </p:spPr>
      </p:pic>
      <p:sp>
        <p:nvSpPr>
          <p:cNvPr id="85" name="Google Shape;85;p9"/>
          <p:cNvSpPr txBox="1"/>
          <p:nvPr/>
        </p:nvSpPr>
        <p:spPr>
          <a:xfrm>
            <a:off x="5248275" y="1477750"/>
            <a:ext cx="54816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s-ES" sz="2400" u="none" cap="none" strike="noStrike">
                <a:solidFill>
                  <a:srgbClr val="000000"/>
                </a:solidFill>
                <a:latin typeface="Oswald"/>
                <a:ea typeface="Oswald"/>
                <a:cs typeface="Oswald"/>
                <a:sym typeface="Oswald"/>
              </a:rPr>
              <a:t>VARIEDAD DE PROTOCOLOS INDUSTRIALES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7"/>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Comunicaciones no seguras.</a:t>
            </a:r>
            <a:endParaRPr/>
          </a:p>
        </p:txBody>
      </p:sp>
      <p:sp>
        <p:nvSpPr>
          <p:cNvPr id="232" name="Google Shape;232;p27"/>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33" name="Google Shape;233;p27"/>
          <p:cNvSpPr txBox="1"/>
          <p:nvPr/>
        </p:nvSpPr>
        <p:spPr>
          <a:xfrm>
            <a:off x="864846" y="2144654"/>
            <a:ext cx="10971300" cy="576000"/>
          </a:xfrm>
          <a:prstGeom prst="rect">
            <a:avLst/>
          </a:prstGeom>
          <a:noFill/>
          <a:ln>
            <a:noFill/>
          </a:ln>
        </p:spPr>
        <p:txBody>
          <a:bodyPr anchorCtr="0" anchor="ctr" bIns="45700" lIns="91425" spcFirstLastPara="1" rIns="91425" wrap="square" tIns="45700">
            <a:normAutofit/>
          </a:bodyPr>
          <a:lstStyle/>
          <a:p>
            <a:pPr indent="0" lvl="0" marL="457200" rtl="0" algn="l">
              <a:spcBef>
                <a:spcPts val="0"/>
              </a:spcBef>
              <a:spcAft>
                <a:spcPts val="0"/>
              </a:spcAft>
              <a:buNone/>
            </a:pPr>
            <a:r>
              <a:rPr lang="es-ES" sz="2600"/>
              <a:t>Protocolos industriales. </a:t>
            </a:r>
            <a:r>
              <a:rPr b="1" lang="es-ES" sz="2600"/>
              <a:t>S7 Comm</a:t>
            </a:r>
            <a:r>
              <a:rPr lang="es-ES" sz="2600"/>
              <a:t> (Siemens)</a:t>
            </a:r>
            <a:endParaRPr b="1" sz="3000">
              <a:solidFill>
                <a:srgbClr val="000000"/>
              </a:solidFill>
              <a:latin typeface="Source Sans Pro"/>
              <a:ea typeface="Source Sans Pro"/>
              <a:cs typeface="Source Sans Pro"/>
              <a:sym typeface="Source Sans Pro"/>
            </a:endParaRPr>
          </a:p>
        </p:txBody>
      </p:sp>
      <p:sp>
        <p:nvSpPr>
          <p:cNvPr id="234" name="Google Shape;234;p27"/>
          <p:cNvSpPr txBox="1"/>
          <p:nvPr/>
        </p:nvSpPr>
        <p:spPr>
          <a:xfrm>
            <a:off x="1637950" y="2882025"/>
            <a:ext cx="9545700" cy="3512100"/>
          </a:xfrm>
          <a:prstGeom prst="rect">
            <a:avLst/>
          </a:prstGeom>
          <a:noFill/>
          <a:ln>
            <a:noFill/>
          </a:ln>
        </p:spPr>
        <p:txBody>
          <a:bodyPr anchorCtr="0" anchor="t" bIns="91425" lIns="91425" spcFirstLastPara="1" rIns="91425" wrap="square" tIns="91425">
            <a:spAutoFit/>
          </a:bodyPr>
          <a:lstStyle/>
          <a:p>
            <a:pPr indent="-213995" lvl="0" marL="342900" marR="0" rtl="0" algn="l">
              <a:lnSpc>
                <a:spcPct val="100000"/>
              </a:lnSpc>
              <a:spcBef>
                <a:spcPts val="0"/>
              </a:spcBef>
              <a:spcAft>
                <a:spcPts val="0"/>
              </a:spcAft>
              <a:buClr>
                <a:srgbClr val="006666"/>
              </a:buClr>
              <a:buSzPts val="2500"/>
              <a:buFont typeface="Arial"/>
              <a:buChar char="•"/>
            </a:pPr>
            <a:r>
              <a:rPr b="0" i="0" lang="es-ES" sz="2500" u="none" cap="none" strike="noStrike">
                <a:solidFill>
                  <a:srgbClr val="000000"/>
                </a:solidFill>
                <a:latin typeface="Verdana"/>
                <a:ea typeface="Verdana"/>
                <a:cs typeface="Verdana"/>
                <a:sym typeface="Verdana"/>
              </a:rPr>
              <a:t>El protocolo en sí no dispone de seguridad implementada</a:t>
            </a:r>
            <a:endParaRPr b="0" i="0" sz="2500" u="none" cap="none" strike="noStrike">
              <a:solidFill>
                <a:srgbClr val="000000"/>
              </a:solidFill>
              <a:latin typeface="Verdana"/>
              <a:ea typeface="Verdana"/>
              <a:cs typeface="Verdana"/>
              <a:sym typeface="Verdana"/>
            </a:endParaRPr>
          </a:p>
          <a:p>
            <a:pPr indent="-213995" lvl="0" marL="342900" marR="0" rtl="0" algn="l">
              <a:lnSpc>
                <a:spcPct val="100000"/>
              </a:lnSpc>
              <a:spcBef>
                <a:spcPts val="1000"/>
              </a:spcBef>
              <a:spcAft>
                <a:spcPts val="0"/>
              </a:spcAft>
              <a:buClr>
                <a:srgbClr val="006666"/>
              </a:buClr>
              <a:buSzPts val="2500"/>
              <a:buFont typeface="Arial"/>
              <a:buChar char="•"/>
            </a:pPr>
            <a:r>
              <a:rPr b="0" i="0" lang="es-ES" sz="2500" u="none" cap="none" strike="noStrike">
                <a:solidFill>
                  <a:srgbClr val="000000"/>
                </a:solidFill>
                <a:latin typeface="Verdana"/>
                <a:ea typeface="Verdana"/>
                <a:cs typeface="Verdana"/>
                <a:sym typeface="Verdana"/>
              </a:rPr>
              <a:t>No ofrece mecanismos de integridad y confidencialidad</a:t>
            </a:r>
            <a:endParaRPr b="0" i="0" sz="2500" u="none" cap="none" strike="noStrike">
              <a:solidFill>
                <a:srgbClr val="000000"/>
              </a:solidFill>
              <a:latin typeface="Verdana"/>
              <a:ea typeface="Verdana"/>
              <a:cs typeface="Verdana"/>
              <a:sym typeface="Verdana"/>
            </a:endParaRPr>
          </a:p>
          <a:p>
            <a:pPr indent="-174625" lvl="1" marL="742950" marR="0" rtl="0" algn="l">
              <a:lnSpc>
                <a:spcPct val="100000"/>
              </a:lnSpc>
              <a:spcBef>
                <a:spcPts val="500"/>
              </a:spcBef>
              <a:spcAft>
                <a:spcPts val="0"/>
              </a:spcAft>
              <a:buClr>
                <a:srgbClr val="99CCCC"/>
              </a:buClr>
              <a:buSzPts val="1575"/>
              <a:buFont typeface="Courier New"/>
              <a:buChar char="o"/>
            </a:pPr>
            <a:r>
              <a:rPr b="0" i="0" lang="es-ES" sz="2100" u="none" cap="none" strike="noStrike">
                <a:solidFill>
                  <a:srgbClr val="000000"/>
                </a:solidFill>
                <a:latin typeface="Verdana"/>
                <a:ea typeface="Verdana"/>
                <a:cs typeface="Verdana"/>
                <a:sym typeface="Verdana"/>
              </a:rPr>
              <a:t>Interceptación y modificación posible</a:t>
            </a:r>
            <a:endParaRPr b="0" i="0" sz="2100" u="none" cap="none" strike="noStrike">
              <a:solidFill>
                <a:srgbClr val="000000"/>
              </a:solidFill>
              <a:latin typeface="Verdana"/>
              <a:ea typeface="Verdana"/>
              <a:cs typeface="Verdana"/>
              <a:sym typeface="Verdana"/>
            </a:endParaRPr>
          </a:p>
          <a:p>
            <a:pPr indent="-213995" lvl="0" marL="342900" marR="0" rtl="0" algn="l">
              <a:lnSpc>
                <a:spcPct val="100000"/>
              </a:lnSpc>
              <a:spcBef>
                <a:spcPts val="1000"/>
              </a:spcBef>
              <a:spcAft>
                <a:spcPts val="0"/>
              </a:spcAft>
              <a:buClr>
                <a:srgbClr val="006666"/>
              </a:buClr>
              <a:buSzPts val="2500"/>
              <a:buFont typeface="Arial"/>
              <a:buChar char="•"/>
            </a:pPr>
            <a:r>
              <a:rPr b="0" i="0" lang="es-ES" sz="2500" u="none" cap="none" strike="noStrike">
                <a:solidFill>
                  <a:srgbClr val="000000"/>
                </a:solidFill>
                <a:latin typeface="Verdana"/>
                <a:ea typeface="Verdana"/>
                <a:cs typeface="Verdana"/>
                <a:sym typeface="Verdana"/>
              </a:rPr>
              <a:t>Aplicar medidas de seguridad del mundo IT</a:t>
            </a:r>
            <a:endParaRPr b="0" i="0" sz="2500" u="none" cap="none" strike="noStrike">
              <a:solidFill>
                <a:srgbClr val="000000"/>
              </a:solidFill>
              <a:latin typeface="Verdana"/>
              <a:ea typeface="Verdana"/>
              <a:cs typeface="Verdana"/>
              <a:sym typeface="Verdana"/>
            </a:endParaRPr>
          </a:p>
          <a:p>
            <a:pPr indent="-174625" lvl="1" marL="742950" marR="0" rtl="0" algn="l">
              <a:lnSpc>
                <a:spcPct val="100000"/>
              </a:lnSpc>
              <a:spcBef>
                <a:spcPts val="500"/>
              </a:spcBef>
              <a:spcAft>
                <a:spcPts val="0"/>
              </a:spcAft>
              <a:buClr>
                <a:srgbClr val="99CCCC"/>
              </a:buClr>
              <a:buSzPts val="1575"/>
              <a:buFont typeface="Courier New"/>
              <a:buChar char="o"/>
            </a:pPr>
            <a:r>
              <a:rPr b="0" i="0" lang="es-ES" sz="2100" u="none" cap="none" strike="noStrike">
                <a:solidFill>
                  <a:srgbClr val="000000"/>
                </a:solidFill>
                <a:latin typeface="Verdana"/>
                <a:ea typeface="Verdana"/>
                <a:cs typeface="Verdana"/>
                <a:sym typeface="Verdana"/>
              </a:rPr>
              <a:t>Segmentación de redes mediante VLAN</a:t>
            </a:r>
            <a:endParaRPr b="0" i="0" sz="2100" u="none" cap="none" strike="noStrike">
              <a:solidFill>
                <a:srgbClr val="000000"/>
              </a:solidFill>
              <a:latin typeface="Verdana"/>
              <a:ea typeface="Verdana"/>
              <a:cs typeface="Verdana"/>
              <a:sym typeface="Verdana"/>
            </a:endParaRPr>
          </a:p>
          <a:p>
            <a:pPr indent="-174625" lvl="1" marL="742950" marR="0" rtl="0" algn="l">
              <a:lnSpc>
                <a:spcPct val="100000"/>
              </a:lnSpc>
              <a:spcBef>
                <a:spcPts val="500"/>
              </a:spcBef>
              <a:spcAft>
                <a:spcPts val="0"/>
              </a:spcAft>
              <a:buClr>
                <a:srgbClr val="99CCCC"/>
              </a:buClr>
              <a:buSzPts val="1575"/>
              <a:buFont typeface="Courier New"/>
              <a:buChar char="o"/>
            </a:pPr>
            <a:r>
              <a:rPr b="0" i="0" lang="es-ES" sz="2100" u="none" cap="none" strike="noStrike">
                <a:solidFill>
                  <a:srgbClr val="000000"/>
                </a:solidFill>
                <a:latin typeface="Verdana"/>
                <a:ea typeface="Verdana"/>
                <a:cs typeface="Verdana"/>
                <a:sym typeface="Verdana"/>
              </a:rPr>
              <a:t>DMZ</a:t>
            </a:r>
            <a:endParaRPr b="0" i="0" sz="21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Verdana"/>
              <a:ea typeface="Verdana"/>
              <a:cs typeface="Verdana"/>
              <a:sym typeface="Verdan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8"/>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Comunicaciones no seguras.</a:t>
            </a:r>
            <a:endParaRPr/>
          </a:p>
        </p:txBody>
      </p:sp>
      <p:sp>
        <p:nvSpPr>
          <p:cNvPr id="240" name="Google Shape;240;p28"/>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41" name="Google Shape;241;p28"/>
          <p:cNvSpPr txBox="1"/>
          <p:nvPr/>
        </p:nvSpPr>
        <p:spPr>
          <a:xfrm>
            <a:off x="697521" y="1488329"/>
            <a:ext cx="10971300" cy="576000"/>
          </a:xfrm>
          <a:prstGeom prst="rect">
            <a:avLst/>
          </a:prstGeom>
          <a:noFill/>
          <a:ln>
            <a:noFill/>
          </a:ln>
        </p:spPr>
        <p:txBody>
          <a:bodyPr anchorCtr="0" anchor="ctr" bIns="45700" lIns="91425" spcFirstLastPara="1" rIns="91425" wrap="square" tIns="45700">
            <a:normAutofit/>
          </a:bodyPr>
          <a:lstStyle/>
          <a:p>
            <a:pPr indent="0" lvl="0" marL="457200" rtl="0" algn="l">
              <a:spcBef>
                <a:spcPts val="0"/>
              </a:spcBef>
              <a:spcAft>
                <a:spcPts val="0"/>
              </a:spcAft>
              <a:buNone/>
            </a:pPr>
            <a:r>
              <a:rPr lang="es-ES" sz="2600"/>
              <a:t>Protocolos industriales. </a:t>
            </a:r>
            <a:r>
              <a:rPr b="1" lang="es-ES" sz="2600"/>
              <a:t>S7 CommPlus </a:t>
            </a:r>
            <a:r>
              <a:rPr lang="es-ES" sz="2600"/>
              <a:t>(Siemens)</a:t>
            </a:r>
            <a:endParaRPr b="1" sz="3000">
              <a:solidFill>
                <a:srgbClr val="000000"/>
              </a:solidFill>
              <a:latin typeface="Source Sans Pro"/>
              <a:ea typeface="Source Sans Pro"/>
              <a:cs typeface="Source Sans Pro"/>
              <a:sym typeface="Source Sans Pro"/>
            </a:endParaRPr>
          </a:p>
        </p:txBody>
      </p:sp>
      <p:sp>
        <p:nvSpPr>
          <p:cNvPr id="242" name="Google Shape;242;p28"/>
          <p:cNvSpPr txBox="1"/>
          <p:nvPr/>
        </p:nvSpPr>
        <p:spPr>
          <a:xfrm>
            <a:off x="1637125" y="2158400"/>
            <a:ext cx="9545700" cy="2752500"/>
          </a:xfrm>
          <a:prstGeom prst="rect">
            <a:avLst/>
          </a:prstGeom>
          <a:noFill/>
          <a:ln>
            <a:noFill/>
          </a:ln>
        </p:spPr>
        <p:txBody>
          <a:bodyPr anchorCtr="0" anchor="t" bIns="91425" lIns="91425" spcFirstLastPara="1" rIns="91425" wrap="square" tIns="91425">
            <a:spAutoFit/>
          </a:bodyPr>
          <a:lstStyle/>
          <a:p>
            <a:pPr indent="-213995" lvl="0" marL="342900" marR="0" rtl="0" algn="l">
              <a:lnSpc>
                <a:spcPct val="100000"/>
              </a:lnSpc>
              <a:spcBef>
                <a:spcPts val="0"/>
              </a:spcBef>
              <a:spcAft>
                <a:spcPts val="0"/>
              </a:spcAft>
              <a:buClr>
                <a:srgbClr val="006666"/>
              </a:buClr>
              <a:buSzPts val="2500"/>
              <a:buFont typeface="Arial"/>
              <a:buChar char="•"/>
            </a:pPr>
            <a:r>
              <a:rPr b="0" i="0" lang="es-ES" sz="2500" u="none" cap="none" strike="noStrike">
                <a:solidFill>
                  <a:srgbClr val="000000"/>
                </a:solidFill>
                <a:latin typeface="Verdana"/>
                <a:ea typeface="Verdana"/>
                <a:cs typeface="Verdana"/>
                <a:sym typeface="Verdana"/>
              </a:rPr>
              <a:t>Existe una nueva versión del protocolo llamado S7CommPlus</a:t>
            </a:r>
            <a:endParaRPr b="0" i="0" sz="2500" u="none" cap="none" strike="noStrike">
              <a:solidFill>
                <a:srgbClr val="000000"/>
              </a:solidFill>
              <a:latin typeface="Verdana"/>
              <a:ea typeface="Verdana"/>
              <a:cs typeface="Verdana"/>
              <a:sym typeface="Verdana"/>
            </a:endParaRPr>
          </a:p>
          <a:p>
            <a:pPr indent="-174625" lvl="1" marL="742950" marR="0" rtl="0" algn="l">
              <a:lnSpc>
                <a:spcPct val="100000"/>
              </a:lnSpc>
              <a:spcBef>
                <a:spcPts val="500"/>
              </a:spcBef>
              <a:spcAft>
                <a:spcPts val="0"/>
              </a:spcAft>
              <a:buClr>
                <a:srgbClr val="99CCCC"/>
              </a:buClr>
              <a:buSzPts val="1575"/>
              <a:buFont typeface="Courier New"/>
              <a:buChar char="o"/>
            </a:pPr>
            <a:r>
              <a:rPr b="0" i="0" lang="es-ES" sz="2100" u="none" cap="none" strike="noStrike">
                <a:solidFill>
                  <a:srgbClr val="000000"/>
                </a:solidFill>
                <a:latin typeface="Verdana"/>
                <a:ea typeface="Verdana"/>
                <a:cs typeface="Verdana"/>
                <a:sym typeface="Verdana"/>
              </a:rPr>
              <a:t>Integra seguridad de forma nativa</a:t>
            </a:r>
            <a:endParaRPr b="0" i="0" sz="2100" u="none" cap="none" strike="noStrike">
              <a:solidFill>
                <a:srgbClr val="000000"/>
              </a:solidFill>
              <a:latin typeface="Verdana"/>
              <a:ea typeface="Verdana"/>
              <a:cs typeface="Verdana"/>
              <a:sym typeface="Verdana"/>
            </a:endParaRPr>
          </a:p>
          <a:p>
            <a:pPr indent="-213995" lvl="0" marL="342900" marR="0" rtl="0" algn="l">
              <a:lnSpc>
                <a:spcPct val="100000"/>
              </a:lnSpc>
              <a:spcBef>
                <a:spcPts val="1000"/>
              </a:spcBef>
              <a:spcAft>
                <a:spcPts val="0"/>
              </a:spcAft>
              <a:buClr>
                <a:srgbClr val="006666"/>
              </a:buClr>
              <a:buSzPts val="2500"/>
              <a:buFont typeface="Arial"/>
              <a:buChar char="•"/>
            </a:pPr>
            <a:r>
              <a:rPr b="0" i="0" lang="es-ES" sz="2500" u="none" cap="none" strike="noStrike">
                <a:solidFill>
                  <a:srgbClr val="000000"/>
                </a:solidFill>
                <a:latin typeface="Verdana"/>
                <a:ea typeface="Verdana"/>
                <a:cs typeface="Verdana"/>
                <a:sym typeface="Verdana"/>
              </a:rPr>
              <a:t>Lo utilizan los modelos S7-1200 con firmware 4.0 y S7-1500</a:t>
            </a:r>
            <a:endParaRPr b="0" i="0" sz="2500" u="none" cap="none" strike="noStrike">
              <a:solidFill>
                <a:srgbClr val="000000"/>
              </a:solidFill>
              <a:latin typeface="Verdana"/>
              <a:ea typeface="Verdana"/>
              <a:cs typeface="Verdana"/>
              <a:sym typeface="Verdana"/>
            </a:endParaRPr>
          </a:p>
          <a:p>
            <a:pPr indent="-213995" lvl="0" marL="342900" marR="0" rtl="0" algn="l">
              <a:lnSpc>
                <a:spcPct val="100000"/>
              </a:lnSpc>
              <a:spcBef>
                <a:spcPts val="1000"/>
              </a:spcBef>
              <a:spcAft>
                <a:spcPts val="0"/>
              </a:spcAft>
              <a:buClr>
                <a:srgbClr val="006666"/>
              </a:buClr>
              <a:buSzPts val="2500"/>
              <a:buFont typeface="Arial"/>
              <a:buChar char="•"/>
            </a:pPr>
            <a:r>
              <a:rPr b="0" i="0" lang="es-ES" sz="2500" u="none" cap="none" strike="noStrike">
                <a:solidFill>
                  <a:srgbClr val="000000"/>
                </a:solidFill>
                <a:latin typeface="Verdana"/>
                <a:ea typeface="Verdana"/>
                <a:cs typeface="Verdana"/>
                <a:sym typeface="Verdana"/>
              </a:rPr>
              <a:t>A día de hoy S7CommPlus ha sido vulnerado </a:t>
            </a:r>
            <a:endParaRPr b="0" i="0" sz="2400" u="none" cap="none" strike="noStrike">
              <a:solidFill>
                <a:srgbClr val="000000"/>
              </a:solidFill>
              <a:latin typeface="Verdana"/>
              <a:ea typeface="Verdana"/>
              <a:cs typeface="Verdana"/>
              <a:sym typeface="Verdan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9"/>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Comunicaciones no seguras.</a:t>
            </a:r>
            <a:endParaRPr/>
          </a:p>
        </p:txBody>
      </p:sp>
      <p:sp>
        <p:nvSpPr>
          <p:cNvPr id="248" name="Google Shape;248;p29"/>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249" name="Google Shape;249;p29"/>
          <p:cNvPicPr preferRelativeResize="0"/>
          <p:nvPr/>
        </p:nvPicPr>
        <p:blipFill>
          <a:blip r:embed="rId3">
            <a:alphaModFix/>
          </a:blip>
          <a:stretch>
            <a:fillRect/>
          </a:stretch>
        </p:blipFill>
        <p:spPr>
          <a:xfrm>
            <a:off x="1418300" y="2034000"/>
            <a:ext cx="8992125" cy="33860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0"/>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Comunicaciones no seguras.</a:t>
            </a:r>
            <a:endParaRPr/>
          </a:p>
        </p:txBody>
      </p:sp>
      <p:sp>
        <p:nvSpPr>
          <p:cNvPr id="255" name="Google Shape;255;p30"/>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256" name="Google Shape;256;p30"/>
          <p:cNvPicPr preferRelativeResize="0"/>
          <p:nvPr/>
        </p:nvPicPr>
        <p:blipFill>
          <a:blip r:embed="rId3">
            <a:alphaModFix/>
          </a:blip>
          <a:stretch>
            <a:fillRect/>
          </a:stretch>
        </p:blipFill>
        <p:spPr>
          <a:xfrm>
            <a:off x="1461600" y="1676638"/>
            <a:ext cx="3248025" cy="2886075"/>
          </a:xfrm>
          <a:prstGeom prst="rect">
            <a:avLst/>
          </a:prstGeom>
          <a:noFill/>
          <a:ln>
            <a:noFill/>
          </a:ln>
        </p:spPr>
      </p:pic>
      <p:pic>
        <p:nvPicPr>
          <p:cNvPr id="257" name="Google Shape;257;p30"/>
          <p:cNvPicPr preferRelativeResize="0"/>
          <p:nvPr/>
        </p:nvPicPr>
        <p:blipFill>
          <a:blip r:embed="rId4">
            <a:alphaModFix/>
          </a:blip>
          <a:stretch>
            <a:fillRect/>
          </a:stretch>
        </p:blipFill>
        <p:spPr>
          <a:xfrm>
            <a:off x="6496975" y="1391675"/>
            <a:ext cx="3248025" cy="2685706"/>
          </a:xfrm>
          <a:prstGeom prst="rect">
            <a:avLst/>
          </a:prstGeom>
          <a:noFill/>
          <a:ln>
            <a:noFill/>
          </a:ln>
        </p:spPr>
      </p:pic>
      <p:sp>
        <p:nvSpPr>
          <p:cNvPr id="258" name="Google Shape;258;p30"/>
          <p:cNvSpPr txBox="1"/>
          <p:nvPr/>
        </p:nvSpPr>
        <p:spPr>
          <a:xfrm>
            <a:off x="1303313" y="4562725"/>
            <a:ext cx="3564600" cy="164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ES" sz="1200">
                <a:solidFill>
                  <a:srgbClr val="202124"/>
                </a:solidFill>
                <a:highlight>
                  <a:srgbClr val="FFFFFF"/>
                </a:highlight>
              </a:rPr>
              <a:t>En el primer paso, el cliente que desea establecer la conexión envía al servidor un </a:t>
            </a:r>
            <a:r>
              <a:rPr b="1" lang="es-ES" sz="1200">
                <a:solidFill>
                  <a:srgbClr val="202124"/>
                </a:solidFill>
                <a:highlight>
                  <a:srgbClr val="FFFFFF"/>
                </a:highlight>
              </a:rPr>
              <a:t>paquete SYN</a:t>
            </a:r>
            <a:endParaRPr b="1" sz="1200">
              <a:solidFill>
                <a:srgbClr val="202124"/>
              </a:solidFill>
              <a:highlight>
                <a:srgbClr val="FFFFFF"/>
              </a:highlight>
            </a:endParaRPr>
          </a:p>
          <a:p>
            <a:pPr indent="0" lvl="0" marL="0" rtl="0" algn="l">
              <a:lnSpc>
                <a:spcPct val="115000"/>
              </a:lnSpc>
              <a:spcBef>
                <a:spcPts val="0"/>
              </a:spcBef>
              <a:spcAft>
                <a:spcPts val="0"/>
              </a:spcAft>
              <a:buNone/>
            </a:pPr>
            <a:r>
              <a:rPr lang="es-ES" sz="1200">
                <a:solidFill>
                  <a:srgbClr val="202124"/>
                </a:solidFill>
                <a:highlight>
                  <a:srgbClr val="FFFFFF"/>
                </a:highlight>
              </a:rPr>
              <a:t>Si el servidor ha recibido el segmento, confirma el establecimiento de la conexión mediante el envío de un paquete SYN-ACK (</a:t>
            </a:r>
            <a:r>
              <a:rPr b="1" lang="es-ES" sz="1200">
                <a:solidFill>
                  <a:srgbClr val="202124"/>
                </a:solidFill>
                <a:highlight>
                  <a:srgbClr val="FFFFFF"/>
                </a:highlight>
              </a:rPr>
              <a:t>del inglés acknowledgement = “confirmación”</a:t>
            </a:r>
            <a:r>
              <a:rPr lang="es-ES" sz="1200">
                <a:solidFill>
                  <a:srgbClr val="202124"/>
                </a:solidFill>
                <a:highlight>
                  <a:srgbClr val="FFFFFF"/>
                </a:highlight>
              </a:rPr>
              <a:t>)</a:t>
            </a:r>
            <a:endParaRPr b="1" sz="1200">
              <a:solidFill>
                <a:srgbClr val="202124"/>
              </a:solidFill>
              <a:highlight>
                <a:srgbClr val="FFFFFF"/>
              </a:highlight>
            </a:endParaRPr>
          </a:p>
          <a:p>
            <a:pPr indent="0" lvl="0" marL="0" rtl="0" algn="l">
              <a:lnSpc>
                <a:spcPct val="115000"/>
              </a:lnSpc>
              <a:spcBef>
                <a:spcPts val="0"/>
              </a:spcBef>
              <a:spcAft>
                <a:spcPts val="0"/>
              </a:spcAft>
              <a:buNone/>
            </a:pPr>
            <a:r>
              <a:t/>
            </a:r>
            <a:endParaRPr b="1" sz="1200">
              <a:solidFill>
                <a:srgbClr val="202124"/>
              </a:solidFill>
              <a:highlight>
                <a:srgbClr val="FFFFFF"/>
              </a:highlight>
            </a:endParaRPr>
          </a:p>
        </p:txBody>
      </p:sp>
      <p:sp>
        <p:nvSpPr>
          <p:cNvPr id="259" name="Google Shape;259;p30"/>
          <p:cNvSpPr txBox="1"/>
          <p:nvPr/>
        </p:nvSpPr>
        <p:spPr>
          <a:xfrm>
            <a:off x="5639725" y="5246500"/>
            <a:ext cx="6037500" cy="127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1200">
                <a:solidFill>
                  <a:schemeClr val="dk1"/>
                </a:solidFill>
                <a:highlight>
                  <a:srgbClr val="FFFFFF"/>
                </a:highlight>
              </a:rPr>
              <a:t>Cuando un lado recibe un FIN, debe indicar a la aplicación que el otro lado está interrumpiendo la transmisión. La transmisión de datos de la aplicación deja de enviar paquetes al otro lado, mientras que este lado reconoce el paquete FIN con un FIN-ACK.</a:t>
            </a:r>
            <a:r>
              <a:rPr lang="es-ES" sz="1150">
                <a:solidFill>
                  <a:srgbClr val="232629"/>
                </a:solidFill>
                <a:highlight>
                  <a:srgbClr val="FFFFFF"/>
                </a:highlight>
              </a:rPr>
              <a:t>En el caso de un RST/ACK, el dispositivo reconoce los datos que se enviaron en los paquetes anteriores en la secuencia con un ACK y luego notifica al remitente que la conexión se cerró con el RST</a:t>
            </a:r>
            <a:endParaRPr sz="1200"/>
          </a:p>
        </p:txBody>
      </p:sp>
      <p:pic>
        <p:nvPicPr>
          <p:cNvPr id="260" name="Google Shape;260;p30"/>
          <p:cNvPicPr preferRelativeResize="0"/>
          <p:nvPr/>
        </p:nvPicPr>
        <p:blipFill>
          <a:blip r:embed="rId5">
            <a:alphaModFix/>
          </a:blip>
          <a:stretch>
            <a:fillRect/>
          </a:stretch>
        </p:blipFill>
        <p:spPr>
          <a:xfrm>
            <a:off x="5639713" y="4077375"/>
            <a:ext cx="4962525" cy="1219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1"/>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Comunicaciones no seguras.</a:t>
            </a:r>
            <a:endParaRPr/>
          </a:p>
        </p:txBody>
      </p:sp>
      <p:sp>
        <p:nvSpPr>
          <p:cNvPr id="266" name="Google Shape;266;p31"/>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267" name="Google Shape;267;p31"/>
          <p:cNvPicPr preferRelativeResize="0"/>
          <p:nvPr/>
        </p:nvPicPr>
        <p:blipFill>
          <a:blip r:embed="rId3">
            <a:alphaModFix/>
          </a:blip>
          <a:stretch>
            <a:fillRect/>
          </a:stretch>
        </p:blipFill>
        <p:spPr>
          <a:xfrm>
            <a:off x="393650" y="1595000"/>
            <a:ext cx="5400675" cy="2590800"/>
          </a:xfrm>
          <a:prstGeom prst="rect">
            <a:avLst/>
          </a:prstGeom>
          <a:noFill/>
          <a:ln>
            <a:noFill/>
          </a:ln>
        </p:spPr>
      </p:pic>
      <p:pic>
        <p:nvPicPr>
          <p:cNvPr id="268" name="Google Shape;268;p31"/>
          <p:cNvPicPr preferRelativeResize="0"/>
          <p:nvPr/>
        </p:nvPicPr>
        <p:blipFill>
          <a:blip r:embed="rId4">
            <a:alphaModFix/>
          </a:blip>
          <a:stretch>
            <a:fillRect/>
          </a:stretch>
        </p:blipFill>
        <p:spPr>
          <a:xfrm>
            <a:off x="5932575" y="2120863"/>
            <a:ext cx="5400675" cy="3038475"/>
          </a:xfrm>
          <a:prstGeom prst="rect">
            <a:avLst/>
          </a:prstGeom>
          <a:noFill/>
          <a:ln>
            <a:noFill/>
          </a:ln>
        </p:spPr>
      </p:pic>
      <p:pic>
        <p:nvPicPr>
          <p:cNvPr id="269" name="Google Shape;269;p31"/>
          <p:cNvPicPr preferRelativeResize="0"/>
          <p:nvPr/>
        </p:nvPicPr>
        <p:blipFill>
          <a:blip r:embed="rId5">
            <a:alphaModFix/>
          </a:blip>
          <a:stretch>
            <a:fillRect/>
          </a:stretch>
        </p:blipFill>
        <p:spPr>
          <a:xfrm>
            <a:off x="1740075" y="4185800"/>
            <a:ext cx="2647575" cy="23525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2"/>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Comunicaciones no seguras.</a:t>
            </a:r>
            <a:endParaRPr/>
          </a:p>
        </p:txBody>
      </p:sp>
      <p:sp>
        <p:nvSpPr>
          <p:cNvPr id="275" name="Google Shape;275;p32"/>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276" name="Google Shape;276;p32"/>
          <p:cNvPicPr preferRelativeResize="0"/>
          <p:nvPr/>
        </p:nvPicPr>
        <p:blipFill>
          <a:blip r:embed="rId3">
            <a:alphaModFix/>
          </a:blip>
          <a:stretch>
            <a:fillRect/>
          </a:stretch>
        </p:blipFill>
        <p:spPr>
          <a:xfrm>
            <a:off x="240025" y="1595800"/>
            <a:ext cx="5044824" cy="2838275"/>
          </a:xfrm>
          <a:prstGeom prst="rect">
            <a:avLst/>
          </a:prstGeom>
          <a:noFill/>
          <a:ln>
            <a:noFill/>
          </a:ln>
        </p:spPr>
      </p:pic>
      <p:pic>
        <p:nvPicPr>
          <p:cNvPr id="277" name="Google Shape;277;p32"/>
          <p:cNvPicPr preferRelativeResize="0"/>
          <p:nvPr/>
        </p:nvPicPr>
        <p:blipFill>
          <a:blip r:embed="rId4">
            <a:alphaModFix/>
          </a:blip>
          <a:stretch>
            <a:fillRect/>
          </a:stretch>
        </p:blipFill>
        <p:spPr>
          <a:xfrm>
            <a:off x="5784975" y="2185725"/>
            <a:ext cx="5400675" cy="3038475"/>
          </a:xfrm>
          <a:prstGeom prst="rect">
            <a:avLst/>
          </a:prstGeom>
          <a:noFill/>
          <a:ln>
            <a:noFill/>
          </a:ln>
        </p:spPr>
      </p:pic>
      <p:pic>
        <p:nvPicPr>
          <p:cNvPr id="278" name="Google Shape;278;p32"/>
          <p:cNvPicPr preferRelativeResize="0"/>
          <p:nvPr/>
        </p:nvPicPr>
        <p:blipFill>
          <a:blip r:embed="rId5">
            <a:alphaModFix/>
          </a:blip>
          <a:stretch>
            <a:fillRect/>
          </a:stretch>
        </p:blipFill>
        <p:spPr>
          <a:xfrm>
            <a:off x="1514725" y="4434075"/>
            <a:ext cx="2495425" cy="2063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3"/>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Comunicaciones no seguras.</a:t>
            </a:r>
            <a:endParaRPr/>
          </a:p>
        </p:txBody>
      </p:sp>
      <p:sp>
        <p:nvSpPr>
          <p:cNvPr id="284" name="Google Shape;284;p33"/>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85" name="Google Shape;285;p33"/>
          <p:cNvSpPr txBox="1"/>
          <p:nvPr/>
        </p:nvSpPr>
        <p:spPr>
          <a:xfrm>
            <a:off x="647200" y="2850450"/>
            <a:ext cx="3485700" cy="1754700"/>
          </a:xfrm>
          <a:prstGeom prst="rect">
            <a:avLst/>
          </a:prstGeom>
          <a:noFill/>
          <a:ln>
            <a:noFill/>
          </a:ln>
        </p:spPr>
        <p:txBody>
          <a:bodyPr anchorCtr="0" anchor="t" bIns="91425" lIns="91425" spcFirstLastPara="1" rIns="91425" wrap="square" tIns="91425">
            <a:spAutoFit/>
          </a:bodyPr>
          <a:lstStyle/>
          <a:p>
            <a:pPr indent="360045" lvl="0" marL="0" rtl="0" algn="just">
              <a:lnSpc>
                <a:spcPct val="150000"/>
              </a:lnSpc>
              <a:spcBef>
                <a:spcPts val="0"/>
              </a:spcBef>
              <a:spcAft>
                <a:spcPts val="1000"/>
              </a:spcAft>
              <a:buNone/>
            </a:pPr>
            <a:r>
              <a:rPr lang="es-ES" sz="1200">
                <a:solidFill>
                  <a:schemeClr val="dk1"/>
                </a:solidFill>
                <a:highlight>
                  <a:srgbClr val="FFFFFF"/>
                </a:highlight>
                <a:latin typeface="Source Sans Pro"/>
                <a:ea typeface="Source Sans Pro"/>
                <a:cs typeface="Source Sans Pro"/>
                <a:sym typeface="Source Sans Pro"/>
              </a:rPr>
              <a:t>La integridad de los mensajes que intercambian los PLC TIA y S7-1500 está protegida por un código de autenticación de mensajes.Si realizamos acciones de parada o escritura sobre el PLC no visualizamos dichos eventos como ocurría con la comunicación Omron.</a:t>
            </a:r>
            <a:endParaRPr sz="1200">
              <a:solidFill>
                <a:schemeClr val="dk1"/>
              </a:solidFill>
              <a:highlight>
                <a:srgbClr val="FFFFFF"/>
              </a:highlight>
              <a:latin typeface="Source Sans Pro"/>
              <a:ea typeface="Source Sans Pro"/>
              <a:cs typeface="Source Sans Pro"/>
              <a:sym typeface="Source Sans Pro"/>
            </a:endParaRPr>
          </a:p>
        </p:txBody>
      </p:sp>
      <p:pic>
        <p:nvPicPr>
          <p:cNvPr id="286" name="Google Shape;286;p33"/>
          <p:cNvPicPr preferRelativeResize="0"/>
          <p:nvPr/>
        </p:nvPicPr>
        <p:blipFill>
          <a:blip r:embed="rId3">
            <a:alphaModFix/>
          </a:blip>
          <a:stretch>
            <a:fillRect/>
          </a:stretch>
        </p:blipFill>
        <p:spPr>
          <a:xfrm>
            <a:off x="4287825" y="1822375"/>
            <a:ext cx="7588775" cy="42695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4"/>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Comunicaciones no seguras.</a:t>
            </a:r>
            <a:endParaRPr/>
          </a:p>
        </p:txBody>
      </p:sp>
      <p:sp>
        <p:nvSpPr>
          <p:cNvPr id="292" name="Google Shape;292;p34"/>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293" name="Google Shape;293;p34"/>
          <p:cNvPicPr preferRelativeResize="0"/>
          <p:nvPr/>
        </p:nvPicPr>
        <p:blipFill>
          <a:blip r:embed="rId3">
            <a:alphaModFix/>
          </a:blip>
          <a:stretch>
            <a:fillRect/>
          </a:stretch>
        </p:blipFill>
        <p:spPr>
          <a:xfrm>
            <a:off x="606575" y="1765625"/>
            <a:ext cx="4057650" cy="4067175"/>
          </a:xfrm>
          <a:prstGeom prst="rect">
            <a:avLst/>
          </a:prstGeom>
          <a:noFill/>
          <a:ln>
            <a:noFill/>
          </a:ln>
        </p:spPr>
      </p:pic>
      <p:pic>
        <p:nvPicPr>
          <p:cNvPr id="294" name="Google Shape;294;p34"/>
          <p:cNvPicPr preferRelativeResize="0"/>
          <p:nvPr/>
        </p:nvPicPr>
        <p:blipFill>
          <a:blip r:embed="rId4">
            <a:alphaModFix/>
          </a:blip>
          <a:stretch>
            <a:fillRect/>
          </a:stretch>
        </p:blipFill>
        <p:spPr>
          <a:xfrm>
            <a:off x="5520575" y="2515000"/>
            <a:ext cx="4686300" cy="2876550"/>
          </a:xfrm>
          <a:prstGeom prst="rect">
            <a:avLst/>
          </a:prstGeom>
          <a:noFill/>
          <a:ln>
            <a:noFill/>
          </a:ln>
        </p:spPr>
      </p:pic>
      <p:pic>
        <p:nvPicPr>
          <p:cNvPr id="295" name="Google Shape;295;p34"/>
          <p:cNvPicPr preferRelativeResize="0"/>
          <p:nvPr/>
        </p:nvPicPr>
        <p:blipFill>
          <a:blip r:embed="rId5">
            <a:alphaModFix/>
          </a:blip>
          <a:stretch>
            <a:fillRect/>
          </a:stretch>
        </p:blipFill>
        <p:spPr>
          <a:xfrm>
            <a:off x="890000" y="6037400"/>
            <a:ext cx="9639300" cy="2952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5"/>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Comunicaciones no seguras.</a:t>
            </a:r>
            <a:endParaRPr/>
          </a:p>
        </p:txBody>
      </p:sp>
      <p:sp>
        <p:nvSpPr>
          <p:cNvPr id="301" name="Google Shape;301;p35"/>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302" name="Google Shape;302;p35"/>
          <p:cNvPicPr preferRelativeResize="0"/>
          <p:nvPr/>
        </p:nvPicPr>
        <p:blipFill>
          <a:blip r:embed="rId3">
            <a:alphaModFix/>
          </a:blip>
          <a:stretch>
            <a:fillRect/>
          </a:stretch>
        </p:blipFill>
        <p:spPr>
          <a:xfrm>
            <a:off x="152400" y="1640725"/>
            <a:ext cx="4438650" cy="4438650"/>
          </a:xfrm>
          <a:prstGeom prst="rect">
            <a:avLst/>
          </a:prstGeom>
          <a:noFill/>
          <a:ln>
            <a:noFill/>
          </a:ln>
        </p:spPr>
      </p:pic>
      <p:pic>
        <p:nvPicPr>
          <p:cNvPr id="303" name="Google Shape;303;p35"/>
          <p:cNvPicPr preferRelativeResize="0"/>
          <p:nvPr/>
        </p:nvPicPr>
        <p:blipFill>
          <a:blip r:embed="rId4">
            <a:alphaModFix/>
          </a:blip>
          <a:stretch>
            <a:fillRect/>
          </a:stretch>
        </p:blipFill>
        <p:spPr>
          <a:xfrm>
            <a:off x="5027300" y="2673975"/>
            <a:ext cx="4600575" cy="28003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6"/>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Comunicaciones no seguras.</a:t>
            </a:r>
            <a:endParaRPr/>
          </a:p>
        </p:txBody>
      </p:sp>
      <p:sp>
        <p:nvSpPr>
          <p:cNvPr id="309" name="Google Shape;309;p36"/>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310" name="Google Shape;310;p36"/>
          <p:cNvPicPr preferRelativeResize="0"/>
          <p:nvPr/>
        </p:nvPicPr>
        <p:blipFill>
          <a:blip r:embed="rId3">
            <a:alphaModFix/>
          </a:blip>
          <a:stretch>
            <a:fillRect/>
          </a:stretch>
        </p:blipFill>
        <p:spPr>
          <a:xfrm>
            <a:off x="322700" y="2923750"/>
            <a:ext cx="5181600" cy="2400300"/>
          </a:xfrm>
          <a:prstGeom prst="rect">
            <a:avLst/>
          </a:prstGeom>
          <a:noFill/>
          <a:ln>
            <a:noFill/>
          </a:ln>
        </p:spPr>
      </p:pic>
      <p:pic>
        <p:nvPicPr>
          <p:cNvPr id="311" name="Google Shape;311;p36"/>
          <p:cNvPicPr preferRelativeResize="0"/>
          <p:nvPr/>
        </p:nvPicPr>
        <p:blipFill>
          <a:blip r:embed="rId4">
            <a:alphaModFix/>
          </a:blip>
          <a:stretch>
            <a:fillRect/>
          </a:stretch>
        </p:blipFill>
        <p:spPr>
          <a:xfrm>
            <a:off x="5861075" y="3061863"/>
            <a:ext cx="5400675" cy="2124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0"/>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Comunicaciones no seguras.</a:t>
            </a:r>
            <a:endParaRPr/>
          </a:p>
        </p:txBody>
      </p:sp>
      <p:sp>
        <p:nvSpPr>
          <p:cNvPr id="91" name="Google Shape;91;p10"/>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92" name="Google Shape;92;p10"/>
          <p:cNvSpPr txBox="1"/>
          <p:nvPr/>
        </p:nvSpPr>
        <p:spPr>
          <a:xfrm>
            <a:off x="5741575" y="1277950"/>
            <a:ext cx="54816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s-ES" sz="2400" u="none" cap="none" strike="noStrike">
                <a:solidFill>
                  <a:srgbClr val="000000"/>
                </a:solidFill>
                <a:latin typeface="Oswald"/>
                <a:ea typeface="Oswald"/>
                <a:cs typeface="Oswald"/>
                <a:sym typeface="Oswald"/>
              </a:rPr>
              <a:t>MODELO OSI </a:t>
            </a:r>
            <a:r>
              <a:rPr b="1" i="1" lang="es-ES" sz="1750" u="none" cap="none" strike="noStrike">
                <a:solidFill>
                  <a:srgbClr val="202122"/>
                </a:solidFill>
                <a:highlight>
                  <a:srgbClr val="FFFFFF"/>
                </a:highlight>
                <a:latin typeface="Arial"/>
                <a:ea typeface="Arial"/>
                <a:cs typeface="Arial"/>
                <a:sym typeface="Arial"/>
              </a:rPr>
              <a:t>O</a:t>
            </a:r>
            <a:r>
              <a:rPr b="0" i="1" lang="es-ES" sz="1750" u="none" cap="none" strike="noStrike">
                <a:solidFill>
                  <a:srgbClr val="202122"/>
                </a:solidFill>
                <a:highlight>
                  <a:srgbClr val="FFFFFF"/>
                </a:highlight>
                <a:latin typeface="Arial"/>
                <a:ea typeface="Arial"/>
                <a:cs typeface="Arial"/>
                <a:sym typeface="Arial"/>
              </a:rPr>
              <a:t>pen </a:t>
            </a:r>
            <a:r>
              <a:rPr b="1" i="1" lang="es-ES" sz="1750" u="none" cap="none" strike="noStrike">
                <a:solidFill>
                  <a:srgbClr val="202122"/>
                </a:solidFill>
                <a:highlight>
                  <a:srgbClr val="FFFFFF"/>
                </a:highlight>
                <a:latin typeface="Arial"/>
                <a:ea typeface="Arial"/>
                <a:cs typeface="Arial"/>
                <a:sym typeface="Arial"/>
              </a:rPr>
              <a:t>S</a:t>
            </a:r>
            <a:r>
              <a:rPr b="0" i="1" lang="es-ES" sz="1750" u="none" cap="none" strike="noStrike">
                <a:solidFill>
                  <a:srgbClr val="202122"/>
                </a:solidFill>
                <a:highlight>
                  <a:srgbClr val="FFFFFF"/>
                </a:highlight>
                <a:latin typeface="Arial"/>
                <a:ea typeface="Arial"/>
                <a:cs typeface="Arial"/>
                <a:sym typeface="Arial"/>
              </a:rPr>
              <a:t>ystems </a:t>
            </a:r>
            <a:r>
              <a:rPr b="1" i="1" lang="es-ES" sz="1750" u="none" cap="none" strike="noStrike">
                <a:solidFill>
                  <a:srgbClr val="202122"/>
                </a:solidFill>
                <a:highlight>
                  <a:srgbClr val="FFFFFF"/>
                </a:highlight>
                <a:latin typeface="Arial"/>
                <a:ea typeface="Arial"/>
                <a:cs typeface="Arial"/>
                <a:sym typeface="Arial"/>
              </a:rPr>
              <a:t>I</a:t>
            </a:r>
            <a:r>
              <a:rPr b="0" i="1" lang="es-ES" sz="1750" u="none" cap="none" strike="noStrike">
                <a:solidFill>
                  <a:srgbClr val="202122"/>
                </a:solidFill>
                <a:highlight>
                  <a:srgbClr val="FFFFFF"/>
                </a:highlight>
                <a:latin typeface="Arial"/>
                <a:ea typeface="Arial"/>
                <a:cs typeface="Arial"/>
                <a:sym typeface="Arial"/>
              </a:rPr>
              <a:t>nterconnection</a:t>
            </a:r>
            <a:endParaRPr b="0" i="0" sz="2100" u="none" cap="none" strike="noStrike">
              <a:solidFill>
                <a:srgbClr val="000000"/>
              </a:solidFill>
              <a:latin typeface="Arial"/>
              <a:ea typeface="Arial"/>
              <a:cs typeface="Arial"/>
              <a:sym typeface="Arial"/>
            </a:endParaRPr>
          </a:p>
        </p:txBody>
      </p:sp>
      <p:pic>
        <p:nvPicPr>
          <p:cNvPr id="93" name="Google Shape;93;p10"/>
          <p:cNvPicPr preferRelativeResize="0"/>
          <p:nvPr/>
        </p:nvPicPr>
        <p:blipFill rotWithShape="1">
          <a:blip r:embed="rId3">
            <a:alphaModFix/>
          </a:blip>
          <a:srcRect b="0" l="0" r="0" t="0"/>
          <a:stretch/>
        </p:blipFill>
        <p:spPr>
          <a:xfrm>
            <a:off x="495300" y="1527250"/>
            <a:ext cx="3861326" cy="4883400"/>
          </a:xfrm>
          <a:prstGeom prst="rect">
            <a:avLst/>
          </a:prstGeom>
          <a:noFill/>
          <a:ln>
            <a:noFill/>
          </a:ln>
        </p:spPr>
      </p:pic>
      <p:pic>
        <p:nvPicPr>
          <p:cNvPr id="94" name="Google Shape;94;p10"/>
          <p:cNvPicPr preferRelativeResize="0"/>
          <p:nvPr/>
        </p:nvPicPr>
        <p:blipFill rotWithShape="1">
          <a:blip r:embed="rId4">
            <a:alphaModFix/>
          </a:blip>
          <a:srcRect b="0" l="0" r="0" t="0"/>
          <a:stretch/>
        </p:blipFill>
        <p:spPr>
          <a:xfrm>
            <a:off x="5088726" y="1832050"/>
            <a:ext cx="5902045" cy="433325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7"/>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Comunicaciones no seguras.</a:t>
            </a:r>
            <a:endParaRPr/>
          </a:p>
        </p:txBody>
      </p:sp>
      <p:sp>
        <p:nvSpPr>
          <p:cNvPr id="317" name="Google Shape;317;p37"/>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318" name="Google Shape;318;p37"/>
          <p:cNvPicPr preferRelativeResize="0"/>
          <p:nvPr/>
        </p:nvPicPr>
        <p:blipFill>
          <a:blip r:embed="rId3">
            <a:alphaModFix/>
          </a:blip>
          <a:stretch>
            <a:fillRect/>
          </a:stretch>
        </p:blipFill>
        <p:spPr>
          <a:xfrm>
            <a:off x="1145000" y="2685325"/>
            <a:ext cx="5219700" cy="2933700"/>
          </a:xfrm>
          <a:prstGeom prst="rect">
            <a:avLst/>
          </a:prstGeom>
          <a:noFill/>
          <a:ln>
            <a:noFill/>
          </a:ln>
        </p:spPr>
      </p:pic>
      <p:pic>
        <p:nvPicPr>
          <p:cNvPr id="319" name="Google Shape;319;p37"/>
          <p:cNvPicPr preferRelativeResize="0"/>
          <p:nvPr/>
        </p:nvPicPr>
        <p:blipFill>
          <a:blip r:embed="rId4">
            <a:alphaModFix/>
          </a:blip>
          <a:stretch>
            <a:fillRect/>
          </a:stretch>
        </p:blipFill>
        <p:spPr>
          <a:xfrm>
            <a:off x="5547200" y="1981350"/>
            <a:ext cx="5400675" cy="3581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8"/>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Comunicaciones no seguras.</a:t>
            </a:r>
            <a:endParaRPr/>
          </a:p>
        </p:txBody>
      </p:sp>
      <p:sp>
        <p:nvSpPr>
          <p:cNvPr id="325" name="Google Shape;325;p38"/>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326" name="Google Shape;326;p38"/>
          <p:cNvPicPr preferRelativeResize="0"/>
          <p:nvPr/>
        </p:nvPicPr>
        <p:blipFill>
          <a:blip r:embed="rId3">
            <a:alphaModFix/>
          </a:blip>
          <a:stretch>
            <a:fillRect/>
          </a:stretch>
        </p:blipFill>
        <p:spPr>
          <a:xfrm>
            <a:off x="3567225" y="1425000"/>
            <a:ext cx="5055957" cy="5064874"/>
          </a:xfrm>
          <a:prstGeom prst="rect">
            <a:avLst/>
          </a:prstGeom>
          <a:noFill/>
          <a:ln>
            <a:noFill/>
          </a:ln>
        </p:spPr>
      </p:pic>
      <p:pic>
        <p:nvPicPr>
          <p:cNvPr id="327" name="Google Shape;327;p38"/>
          <p:cNvPicPr preferRelativeResize="0"/>
          <p:nvPr/>
        </p:nvPicPr>
        <p:blipFill rotWithShape="1">
          <a:blip r:embed="rId4">
            <a:alphaModFix/>
          </a:blip>
          <a:srcRect b="0" l="0" r="0" t="0"/>
          <a:stretch/>
        </p:blipFill>
        <p:spPr>
          <a:xfrm>
            <a:off x="731624" y="994925"/>
            <a:ext cx="817725" cy="817750"/>
          </a:xfrm>
          <a:prstGeom prst="rect">
            <a:avLst/>
          </a:prstGeom>
          <a:noFill/>
          <a:ln>
            <a:noFill/>
          </a:ln>
        </p:spPr>
      </p:pic>
      <p:sp>
        <p:nvSpPr>
          <p:cNvPr id="328" name="Google Shape;328;p38"/>
          <p:cNvSpPr txBox="1"/>
          <p:nvPr/>
        </p:nvSpPr>
        <p:spPr>
          <a:xfrm>
            <a:off x="85425" y="1812675"/>
            <a:ext cx="3665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ES">
                <a:latin typeface="Calibri"/>
                <a:ea typeface="Calibri"/>
                <a:cs typeface="Calibri"/>
                <a:sym typeface="Calibri"/>
              </a:rPr>
              <a:t>Demo 11-   Comunicaciones no seguras  </a:t>
            </a:r>
            <a:endParaRPr b="1">
              <a:latin typeface="Calibri"/>
              <a:ea typeface="Calibri"/>
              <a:cs typeface="Calibri"/>
              <a:sym typeface="Calibri"/>
            </a:endParaRPr>
          </a:p>
          <a:p>
            <a:pPr indent="0" lvl="0" marL="0" rtl="0" algn="l">
              <a:spcBef>
                <a:spcPts val="0"/>
              </a:spcBef>
              <a:spcAft>
                <a:spcPts val="0"/>
              </a:spcAft>
              <a:buNone/>
            </a:pPr>
            <a:r>
              <a:rPr b="1" lang="es-ES">
                <a:latin typeface="Calibri"/>
                <a:ea typeface="Calibri"/>
                <a:cs typeface="Calibri"/>
                <a:sym typeface="Calibri"/>
              </a:rPr>
              <a:t>                                      Siemens</a:t>
            </a:r>
            <a:endParaRPr b="1">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9"/>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Comunicaciones no seguras.</a:t>
            </a:r>
            <a:endParaRPr/>
          </a:p>
        </p:txBody>
      </p:sp>
      <p:sp>
        <p:nvSpPr>
          <p:cNvPr id="334" name="Google Shape;334;p39"/>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335" name="Google Shape;335;p39"/>
          <p:cNvPicPr preferRelativeResize="0"/>
          <p:nvPr/>
        </p:nvPicPr>
        <p:blipFill>
          <a:blip r:embed="rId3">
            <a:alphaModFix/>
          </a:blip>
          <a:stretch>
            <a:fillRect/>
          </a:stretch>
        </p:blipFill>
        <p:spPr>
          <a:xfrm>
            <a:off x="5400675" y="2396050"/>
            <a:ext cx="6543675" cy="3271575"/>
          </a:xfrm>
          <a:prstGeom prst="rect">
            <a:avLst/>
          </a:prstGeom>
          <a:noFill/>
          <a:ln>
            <a:noFill/>
          </a:ln>
        </p:spPr>
      </p:pic>
      <p:sp>
        <p:nvSpPr>
          <p:cNvPr id="336" name="Google Shape;336;p39"/>
          <p:cNvSpPr txBox="1"/>
          <p:nvPr/>
        </p:nvSpPr>
        <p:spPr>
          <a:xfrm>
            <a:off x="8126325" y="4140800"/>
            <a:ext cx="14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u="sng">
                <a:solidFill>
                  <a:schemeClr val="hlink"/>
                </a:solidFill>
                <a:latin typeface="Calibri"/>
                <a:ea typeface="Calibri"/>
                <a:cs typeface="Calibri"/>
                <a:sym typeface="Calibri"/>
                <a:hlinkClick r:id="rId4"/>
              </a:rPr>
              <a:t>Artículo</a:t>
            </a:r>
            <a:endParaRPr>
              <a:latin typeface="Calibri"/>
              <a:ea typeface="Calibri"/>
              <a:cs typeface="Calibri"/>
              <a:sym typeface="Calibri"/>
            </a:endParaRPr>
          </a:p>
        </p:txBody>
      </p:sp>
      <p:pic>
        <p:nvPicPr>
          <p:cNvPr id="337" name="Google Shape;337;p39"/>
          <p:cNvPicPr preferRelativeResize="0"/>
          <p:nvPr/>
        </p:nvPicPr>
        <p:blipFill>
          <a:blip r:embed="rId5">
            <a:alphaModFix/>
          </a:blip>
          <a:stretch>
            <a:fillRect/>
          </a:stretch>
        </p:blipFill>
        <p:spPr>
          <a:xfrm>
            <a:off x="0" y="1808175"/>
            <a:ext cx="5400675" cy="37433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0"/>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Comunicaciones no seguras.</a:t>
            </a:r>
            <a:endParaRPr/>
          </a:p>
        </p:txBody>
      </p:sp>
      <p:sp>
        <p:nvSpPr>
          <p:cNvPr id="343" name="Google Shape;343;p40"/>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344" name="Google Shape;344;p40"/>
          <p:cNvPicPr preferRelativeResize="0"/>
          <p:nvPr/>
        </p:nvPicPr>
        <p:blipFill>
          <a:blip r:embed="rId3">
            <a:alphaModFix/>
          </a:blip>
          <a:stretch>
            <a:fillRect/>
          </a:stretch>
        </p:blipFill>
        <p:spPr>
          <a:xfrm>
            <a:off x="2038350" y="1555000"/>
            <a:ext cx="8431666" cy="474281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1"/>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Comunicaciones no seguras.</a:t>
            </a:r>
            <a:endParaRPr/>
          </a:p>
        </p:txBody>
      </p:sp>
      <p:sp>
        <p:nvSpPr>
          <p:cNvPr id="350" name="Google Shape;350;p41"/>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351" name="Google Shape;351;p41"/>
          <p:cNvPicPr preferRelativeResize="0"/>
          <p:nvPr/>
        </p:nvPicPr>
        <p:blipFill>
          <a:blip r:embed="rId3">
            <a:alphaModFix/>
          </a:blip>
          <a:stretch>
            <a:fillRect/>
          </a:stretch>
        </p:blipFill>
        <p:spPr>
          <a:xfrm>
            <a:off x="2424538" y="1488325"/>
            <a:ext cx="8431666" cy="474281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1"/>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Comunicaciones no seguras.</a:t>
            </a:r>
            <a:endParaRPr/>
          </a:p>
        </p:txBody>
      </p:sp>
      <p:sp>
        <p:nvSpPr>
          <p:cNvPr id="100" name="Google Shape;100;p11"/>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101" name="Google Shape;101;p11"/>
          <p:cNvPicPr preferRelativeResize="0"/>
          <p:nvPr/>
        </p:nvPicPr>
        <p:blipFill rotWithShape="1">
          <a:blip r:embed="rId3">
            <a:alphaModFix/>
          </a:blip>
          <a:srcRect b="0" l="0" r="0" t="0"/>
          <a:stretch/>
        </p:blipFill>
        <p:spPr>
          <a:xfrm>
            <a:off x="495300" y="1527250"/>
            <a:ext cx="3861326" cy="4883400"/>
          </a:xfrm>
          <a:prstGeom prst="rect">
            <a:avLst/>
          </a:prstGeom>
          <a:noFill/>
          <a:ln>
            <a:noFill/>
          </a:ln>
        </p:spPr>
      </p:pic>
      <p:pic>
        <p:nvPicPr>
          <p:cNvPr id="102" name="Google Shape;102;p11"/>
          <p:cNvPicPr preferRelativeResize="0"/>
          <p:nvPr/>
        </p:nvPicPr>
        <p:blipFill rotWithShape="1">
          <a:blip r:embed="rId4">
            <a:alphaModFix/>
          </a:blip>
          <a:srcRect b="0" l="0" r="0" t="0"/>
          <a:stretch/>
        </p:blipFill>
        <p:spPr>
          <a:xfrm>
            <a:off x="4631475" y="1469777"/>
            <a:ext cx="6612550" cy="4822925"/>
          </a:xfrm>
          <a:prstGeom prst="rect">
            <a:avLst/>
          </a:prstGeom>
          <a:noFill/>
          <a:ln>
            <a:noFill/>
          </a:ln>
        </p:spPr>
      </p:pic>
      <p:sp>
        <p:nvSpPr>
          <p:cNvPr id="103" name="Google Shape;103;p11"/>
          <p:cNvSpPr txBox="1"/>
          <p:nvPr/>
        </p:nvSpPr>
        <p:spPr>
          <a:xfrm>
            <a:off x="4540550" y="5572200"/>
            <a:ext cx="169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u="sng">
                <a:solidFill>
                  <a:schemeClr val="hlink"/>
                </a:solidFill>
                <a:latin typeface="Calibri"/>
                <a:ea typeface="Calibri"/>
                <a:cs typeface="Calibri"/>
                <a:sym typeface="Calibri"/>
                <a:hlinkClick r:id="rId5"/>
              </a:rPr>
              <a:t>Video Modelo OSI</a:t>
            </a:r>
            <a:endParaRPr>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2"/>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a:t>
            </a:r>
            <a:r>
              <a:rPr lang="es-ES"/>
              <a:t>.- Comunicaciones no seguras.</a:t>
            </a:r>
            <a:endParaRPr/>
          </a:p>
        </p:txBody>
      </p:sp>
      <p:sp>
        <p:nvSpPr>
          <p:cNvPr id="109" name="Google Shape;109;p12"/>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110" name="Google Shape;110;p12"/>
          <p:cNvSpPr txBox="1"/>
          <p:nvPr/>
        </p:nvSpPr>
        <p:spPr>
          <a:xfrm>
            <a:off x="240025" y="1943425"/>
            <a:ext cx="3000000" cy="985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2600"/>
              <a:buFont typeface="Arial"/>
              <a:buNone/>
            </a:pPr>
            <a:r>
              <a:rPr b="1" i="0" lang="es-ES" sz="2600" u="none" cap="none" strike="noStrike">
                <a:solidFill>
                  <a:srgbClr val="000000"/>
                </a:solidFill>
                <a:latin typeface="Arial"/>
                <a:ea typeface="Arial"/>
                <a:cs typeface="Arial"/>
                <a:sym typeface="Arial"/>
              </a:rPr>
              <a:t>S7 Comm</a:t>
            </a:r>
            <a:r>
              <a:rPr b="0" i="0" lang="es-ES" sz="2600" u="none" cap="none" strike="noStrike">
                <a:solidFill>
                  <a:srgbClr val="000000"/>
                </a:solidFill>
                <a:latin typeface="Arial"/>
                <a:ea typeface="Arial"/>
                <a:cs typeface="Arial"/>
                <a:sym typeface="Arial"/>
              </a:rPr>
              <a:t> (Siemens)</a:t>
            </a:r>
            <a:endParaRPr b="1" i="0" sz="3000" u="none" cap="none" strike="noStrike">
              <a:solidFill>
                <a:srgbClr val="000000"/>
              </a:solidFill>
              <a:latin typeface="Source Sans Pro"/>
              <a:ea typeface="Source Sans Pro"/>
              <a:cs typeface="Source Sans Pro"/>
              <a:sym typeface="Source Sans Pro"/>
            </a:endParaRPr>
          </a:p>
        </p:txBody>
      </p:sp>
      <p:pic>
        <p:nvPicPr>
          <p:cNvPr id="111" name="Google Shape;111;p12"/>
          <p:cNvPicPr preferRelativeResize="0"/>
          <p:nvPr/>
        </p:nvPicPr>
        <p:blipFill rotWithShape="1">
          <a:blip r:embed="rId3">
            <a:alphaModFix/>
          </a:blip>
          <a:srcRect b="0" l="0" r="0" t="0"/>
          <a:stretch/>
        </p:blipFill>
        <p:spPr>
          <a:xfrm>
            <a:off x="3323850" y="1666705"/>
            <a:ext cx="7710826" cy="1994695"/>
          </a:xfrm>
          <a:prstGeom prst="rect">
            <a:avLst/>
          </a:prstGeom>
          <a:noFill/>
          <a:ln>
            <a:noFill/>
          </a:ln>
        </p:spPr>
      </p:pic>
      <p:sp>
        <p:nvSpPr>
          <p:cNvPr id="112" name="Google Shape;112;p12"/>
          <p:cNvSpPr txBox="1"/>
          <p:nvPr/>
        </p:nvSpPr>
        <p:spPr>
          <a:xfrm>
            <a:off x="305225" y="4635600"/>
            <a:ext cx="3000000" cy="5850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2600"/>
              <a:buFont typeface="Arial"/>
              <a:buNone/>
            </a:pPr>
            <a:r>
              <a:rPr b="1" i="0" lang="es-ES" sz="2600" u="none" cap="none" strike="noStrike">
                <a:solidFill>
                  <a:srgbClr val="000000"/>
                </a:solidFill>
                <a:latin typeface="Arial"/>
                <a:ea typeface="Arial"/>
                <a:cs typeface="Arial"/>
                <a:sym typeface="Arial"/>
              </a:rPr>
              <a:t>Omron FINS</a:t>
            </a:r>
            <a:endParaRPr b="1" i="0" sz="3000" u="none" cap="none" strike="noStrike">
              <a:solidFill>
                <a:srgbClr val="000000"/>
              </a:solidFill>
              <a:latin typeface="Source Sans Pro"/>
              <a:ea typeface="Source Sans Pro"/>
              <a:cs typeface="Source Sans Pro"/>
              <a:sym typeface="Source Sans Pro"/>
            </a:endParaRPr>
          </a:p>
        </p:txBody>
      </p:sp>
      <p:pic>
        <p:nvPicPr>
          <p:cNvPr id="113" name="Google Shape;113;p12"/>
          <p:cNvPicPr preferRelativeResize="0"/>
          <p:nvPr/>
        </p:nvPicPr>
        <p:blipFill rotWithShape="1">
          <a:blip r:embed="rId4">
            <a:alphaModFix/>
          </a:blip>
          <a:srcRect b="13093" l="25930" r="13056" t="28607"/>
          <a:stretch/>
        </p:blipFill>
        <p:spPr>
          <a:xfrm>
            <a:off x="3323850" y="3429000"/>
            <a:ext cx="6488698" cy="31014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3"/>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Comunicaciones no seguras.</a:t>
            </a:r>
            <a:endParaRPr/>
          </a:p>
        </p:txBody>
      </p:sp>
      <p:sp>
        <p:nvSpPr>
          <p:cNvPr id="119" name="Google Shape;119;p13"/>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120" name="Google Shape;120;p13"/>
          <p:cNvSpPr txBox="1"/>
          <p:nvPr/>
        </p:nvSpPr>
        <p:spPr>
          <a:xfrm>
            <a:off x="327925" y="2844000"/>
            <a:ext cx="3000000" cy="5850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2600"/>
              <a:buFont typeface="Arial"/>
              <a:buNone/>
            </a:pPr>
            <a:r>
              <a:rPr b="1" i="0" lang="es-ES" sz="2600" u="none" cap="none" strike="noStrike">
                <a:solidFill>
                  <a:srgbClr val="000000"/>
                </a:solidFill>
                <a:latin typeface="Arial"/>
                <a:ea typeface="Arial"/>
                <a:cs typeface="Arial"/>
                <a:sym typeface="Arial"/>
              </a:rPr>
              <a:t>Omron FINS</a:t>
            </a:r>
            <a:endParaRPr b="1" i="0" sz="3000" u="none" cap="none" strike="noStrike">
              <a:solidFill>
                <a:srgbClr val="000000"/>
              </a:solidFill>
              <a:latin typeface="Source Sans Pro"/>
              <a:ea typeface="Source Sans Pro"/>
              <a:cs typeface="Source Sans Pro"/>
              <a:sym typeface="Source Sans Pro"/>
            </a:endParaRPr>
          </a:p>
        </p:txBody>
      </p:sp>
      <p:pic>
        <p:nvPicPr>
          <p:cNvPr id="121" name="Google Shape;121;p13"/>
          <p:cNvPicPr preferRelativeResize="0"/>
          <p:nvPr/>
        </p:nvPicPr>
        <p:blipFill rotWithShape="1">
          <a:blip r:embed="rId3">
            <a:alphaModFix/>
          </a:blip>
          <a:srcRect b="13093" l="25930" r="13056" t="28607"/>
          <a:stretch/>
        </p:blipFill>
        <p:spPr>
          <a:xfrm>
            <a:off x="3426025" y="2119200"/>
            <a:ext cx="6488698" cy="31014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4"/>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Comunicaciones no seguras.</a:t>
            </a:r>
            <a:endParaRPr/>
          </a:p>
        </p:txBody>
      </p:sp>
      <p:sp>
        <p:nvSpPr>
          <p:cNvPr id="127" name="Google Shape;127;p14"/>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128" name="Google Shape;128;p14"/>
          <p:cNvPicPr preferRelativeResize="0"/>
          <p:nvPr/>
        </p:nvPicPr>
        <p:blipFill>
          <a:blip r:embed="rId3">
            <a:alphaModFix/>
          </a:blip>
          <a:stretch>
            <a:fillRect/>
          </a:stretch>
        </p:blipFill>
        <p:spPr>
          <a:xfrm>
            <a:off x="1461600" y="1676638"/>
            <a:ext cx="3248025" cy="2886075"/>
          </a:xfrm>
          <a:prstGeom prst="rect">
            <a:avLst/>
          </a:prstGeom>
          <a:noFill/>
          <a:ln>
            <a:noFill/>
          </a:ln>
        </p:spPr>
      </p:pic>
      <p:pic>
        <p:nvPicPr>
          <p:cNvPr id="129" name="Google Shape;129;p14"/>
          <p:cNvPicPr preferRelativeResize="0"/>
          <p:nvPr/>
        </p:nvPicPr>
        <p:blipFill>
          <a:blip r:embed="rId4">
            <a:alphaModFix/>
          </a:blip>
          <a:stretch>
            <a:fillRect/>
          </a:stretch>
        </p:blipFill>
        <p:spPr>
          <a:xfrm>
            <a:off x="7124700" y="1407363"/>
            <a:ext cx="3686175" cy="3048000"/>
          </a:xfrm>
          <a:prstGeom prst="rect">
            <a:avLst/>
          </a:prstGeom>
          <a:noFill/>
          <a:ln>
            <a:noFill/>
          </a:ln>
        </p:spPr>
      </p:pic>
      <p:sp>
        <p:nvSpPr>
          <p:cNvPr id="130" name="Google Shape;130;p14"/>
          <p:cNvSpPr txBox="1"/>
          <p:nvPr/>
        </p:nvSpPr>
        <p:spPr>
          <a:xfrm>
            <a:off x="1303313" y="4562725"/>
            <a:ext cx="3564600" cy="164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ES" sz="1200">
                <a:solidFill>
                  <a:srgbClr val="202124"/>
                </a:solidFill>
                <a:highlight>
                  <a:srgbClr val="FFFFFF"/>
                </a:highlight>
              </a:rPr>
              <a:t>En el primer paso, el cliente que desea establecer la conexión envía al servidor un </a:t>
            </a:r>
            <a:r>
              <a:rPr b="1" lang="es-ES" sz="1200">
                <a:solidFill>
                  <a:srgbClr val="202124"/>
                </a:solidFill>
                <a:highlight>
                  <a:srgbClr val="FFFFFF"/>
                </a:highlight>
              </a:rPr>
              <a:t>paquete SYN</a:t>
            </a:r>
            <a:endParaRPr b="1" sz="1200">
              <a:solidFill>
                <a:srgbClr val="202124"/>
              </a:solidFill>
              <a:highlight>
                <a:srgbClr val="FFFFFF"/>
              </a:highlight>
            </a:endParaRPr>
          </a:p>
          <a:p>
            <a:pPr indent="0" lvl="0" marL="0" rtl="0" algn="l">
              <a:lnSpc>
                <a:spcPct val="115000"/>
              </a:lnSpc>
              <a:spcBef>
                <a:spcPts val="0"/>
              </a:spcBef>
              <a:spcAft>
                <a:spcPts val="0"/>
              </a:spcAft>
              <a:buNone/>
            </a:pPr>
            <a:r>
              <a:rPr lang="es-ES" sz="1200">
                <a:solidFill>
                  <a:srgbClr val="202124"/>
                </a:solidFill>
                <a:highlight>
                  <a:srgbClr val="FFFFFF"/>
                </a:highlight>
              </a:rPr>
              <a:t>Si el servidor ha recibido el segmento, confirma el establecimiento de la conexión mediante el envío de un paquete SYN-ACK (</a:t>
            </a:r>
            <a:r>
              <a:rPr b="1" lang="es-ES" sz="1200">
                <a:solidFill>
                  <a:srgbClr val="202124"/>
                </a:solidFill>
                <a:highlight>
                  <a:srgbClr val="FFFFFF"/>
                </a:highlight>
              </a:rPr>
              <a:t>del inglés acknowledgement = “confirmación”</a:t>
            </a:r>
            <a:r>
              <a:rPr lang="es-ES" sz="1200">
                <a:solidFill>
                  <a:srgbClr val="202124"/>
                </a:solidFill>
                <a:highlight>
                  <a:srgbClr val="FFFFFF"/>
                </a:highlight>
              </a:rPr>
              <a:t>)</a:t>
            </a:r>
            <a:endParaRPr b="1" sz="1200">
              <a:solidFill>
                <a:srgbClr val="202124"/>
              </a:solidFill>
              <a:highlight>
                <a:srgbClr val="FFFFFF"/>
              </a:highlight>
            </a:endParaRPr>
          </a:p>
          <a:p>
            <a:pPr indent="0" lvl="0" marL="0" rtl="0" algn="l">
              <a:lnSpc>
                <a:spcPct val="115000"/>
              </a:lnSpc>
              <a:spcBef>
                <a:spcPts val="0"/>
              </a:spcBef>
              <a:spcAft>
                <a:spcPts val="0"/>
              </a:spcAft>
              <a:buNone/>
            </a:pPr>
            <a:r>
              <a:t/>
            </a:r>
            <a:endParaRPr b="1" sz="1200">
              <a:solidFill>
                <a:srgbClr val="202124"/>
              </a:solidFill>
              <a:highlight>
                <a:srgbClr val="FFFFFF"/>
              </a:highlight>
            </a:endParaRPr>
          </a:p>
        </p:txBody>
      </p:sp>
      <p:sp>
        <p:nvSpPr>
          <p:cNvPr id="131" name="Google Shape;131;p14"/>
          <p:cNvSpPr txBox="1"/>
          <p:nvPr/>
        </p:nvSpPr>
        <p:spPr>
          <a:xfrm>
            <a:off x="7467803" y="4634450"/>
            <a:ext cx="36861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1200">
                <a:solidFill>
                  <a:schemeClr val="dk1"/>
                </a:solidFill>
                <a:highlight>
                  <a:srgbClr val="FFFFFF"/>
                </a:highlight>
              </a:rPr>
              <a:t>Cuando un lado recibe un FIN, debe indicar a la aplicación que el otro lado está interrumpiendo la transmisión. La transmisión de datos de la aplicación deja de enviar paquetes al otro lado, mientras que este lado reconoce el paquete FIN con un FIN-ACK.</a:t>
            </a: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5"/>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Comunicaciones no seguras.</a:t>
            </a:r>
            <a:endParaRPr/>
          </a:p>
        </p:txBody>
      </p:sp>
      <p:sp>
        <p:nvSpPr>
          <p:cNvPr id="137" name="Google Shape;137;p15"/>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138" name="Google Shape;138;p15"/>
          <p:cNvPicPr preferRelativeResize="0"/>
          <p:nvPr/>
        </p:nvPicPr>
        <p:blipFill>
          <a:blip r:embed="rId3">
            <a:alphaModFix/>
          </a:blip>
          <a:stretch>
            <a:fillRect/>
          </a:stretch>
        </p:blipFill>
        <p:spPr>
          <a:xfrm>
            <a:off x="152400" y="1640725"/>
            <a:ext cx="3160413" cy="3072623"/>
          </a:xfrm>
          <a:prstGeom prst="rect">
            <a:avLst/>
          </a:prstGeom>
          <a:noFill/>
          <a:ln>
            <a:noFill/>
          </a:ln>
        </p:spPr>
      </p:pic>
      <p:pic>
        <p:nvPicPr>
          <p:cNvPr id="139" name="Google Shape;139;p15"/>
          <p:cNvPicPr preferRelativeResize="0"/>
          <p:nvPr/>
        </p:nvPicPr>
        <p:blipFill>
          <a:blip r:embed="rId4">
            <a:alphaModFix/>
          </a:blip>
          <a:stretch>
            <a:fillRect/>
          </a:stretch>
        </p:blipFill>
        <p:spPr>
          <a:xfrm>
            <a:off x="3409775" y="1891825"/>
            <a:ext cx="7900776" cy="4444187"/>
          </a:xfrm>
          <a:prstGeom prst="rect">
            <a:avLst/>
          </a:prstGeom>
          <a:noFill/>
          <a:ln>
            <a:noFill/>
          </a:ln>
        </p:spPr>
      </p:pic>
      <p:pic>
        <p:nvPicPr>
          <p:cNvPr id="140" name="Google Shape;140;p15"/>
          <p:cNvPicPr preferRelativeResize="0"/>
          <p:nvPr/>
        </p:nvPicPr>
        <p:blipFill>
          <a:blip r:embed="rId5">
            <a:alphaModFix/>
          </a:blip>
          <a:stretch>
            <a:fillRect/>
          </a:stretch>
        </p:blipFill>
        <p:spPr>
          <a:xfrm>
            <a:off x="8101963" y="2928925"/>
            <a:ext cx="2638425" cy="1000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6"/>
          <p:cNvSpPr txBox="1"/>
          <p:nvPr>
            <p:ph type="title"/>
          </p:nvPr>
        </p:nvSpPr>
        <p:spPr>
          <a:xfrm>
            <a:off x="240025" y="912325"/>
            <a:ext cx="11886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5.- Comunicaciones no seguras.</a:t>
            </a:r>
            <a:endParaRPr/>
          </a:p>
        </p:txBody>
      </p:sp>
      <p:sp>
        <p:nvSpPr>
          <p:cNvPr id="146" name="Google Shape;146;p16"/>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147" name="Google Shape;147;p16"/>
          <p:cNvPicPr preferRelativeResize="0"/>
          <p:nvPr/>
        </p:nvPicPr>
        <p:blipFill>
          <a:blip r:embed="rId3">
            <a:alphaModFix/>
          </a:blip>
          <a:stretch>
            <a:fillRect/>
          </a:stretch>
        </p:blipFill>
        <p:spPr>
          <a:xfrm>
            <a:off x="2284775" y="1853600"/>
            <a:ext cx="8036645" cy="4520613"/>
          </a:xfrm>
          <a:prstGeom prst="rect">
            <a:avLst/>
          </a:prstGeom>
          <a:noFill/>
          <a:ln>
            <a:noFill/>
          </a:ln>
        </p:spPr>
      </p:pic>
      <p:pic>
        <p:nvPicPr>
          <p:cNvPr id="148" name="Google Shape;148;p16"/>
          <p:cNvPicPr preferRelativeResize="0"/>
          <p:nvPr/>
        </p:nvPicPr>
        <p:blipFill>
          <a:blip r:embed="rId4">
            <a:alphaModFix/>
          </a:blip>
          <a:stretch>
            <a:fillRect/>
          </a:stretch>
        </p:blipFill>
        <p:spPr>
          <a:xfrm>
            <a:off x="7276988" y="2507338"/>
            <a:ext cx="2638425" cy="1000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